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4" r:id="rId7"/>
    <p:sldId id="261" r:id="rId8"/>
    <p:sldId id="262" r:id="rId9"/>
    <p:sldId id="265" r:id="rId10"/>
    <p:sldId id="267" r:id="rId11"/>
    <p:sldId id="268" r:id="rId12"/>
    <p:sldId id="266" r:id="rId13"/>
    <p:sldId id="263" r:id="rId14"/>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9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22T21:59:19.742"/>
    </inkml:context>
    <inkml:brush xml:id="br0">
      <inkml:brushProperty name="width" value="0.05" units="cm"/>
      <inkml:brushProperty name="height" value="0.05" units="cm"/>
    </inkml:brush>
  </inkml:definitions>
  <inkml:trace contextRef="#ctx0" brushRef="#br0">1 0 32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22T21:47:55.439"/>
    </inkml:context>
    <inkml:brush xml:id="br0">
      <inkml:brushProperty name="width" value="0.05" units="cm"/>
      <inkml:brushProperty name="height" value="0.05" units="cm"/>
    </inkml:brush>
  </inkml:definitions>
  <inkml:trace contextRef="#ctx0" brushRef="#br0">1 0 32</inkml:trace>
</inkml:ink>
</file>

<file path=ppt/media/image1.png>
</file>

<file path=ppt/media/image10.png>
</file>

<file path=ppt/media/image11.png>
</file>

<file path=ppt/media/image12.jpeg>
</file>

<file path=ppt/media/image13.jpeg>
</file>

<file path=ppt/media/image2.png>
</file>

<file path=ppt/media/image3.png>
</file>

<file path=ppt/media/image4.png>
</file>

<file path=ppt/media/image5.jpeg>
</file>

<file path=ppt/media/image6.jpeg>
</file>

<file path=ppt/media/image7.jpe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April 22, 2024</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313293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April 22, 2024</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‹Nº›</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73409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April 22, 2024</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26475433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April 22, 2024</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2992898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April 22, 2024</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3795787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April 22, 2024</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‹Nº›</a:t>
            </a:fld>
            <a:endParaRPr lang="en-US" dirty="0"/>
          </a:p>
        </p:txBody>
      </p:sp>
    </p:spTree>
    <p:extLst>
      <p:ext uri="{BB962C8B-B14F-4D97-AF65-F5344CB8AC3E}">
        <p14:creationId xmlns:p14="http://schemas.microsoft.com/office/powerpoint/2010/main" val="3704381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April 22, 2024</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‹Nº›</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132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April 22, 2024</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‹Nº›</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67866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April 22, 2024</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115349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April 22, 2024</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125557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April 22, 2024</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24206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April 22, 2024</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‹Nº›</a:t>
            </a:fld>
            <a:endParaRPr lang="en-US">
              <a:latin typeface="+mn-lt"/>
            </a:endParaRPr>
          </a:p>
        </p:txBody>
      </p:sp>
      <mc:AlternateContent xmlns:mc="http://schemas.openxmlformats.org/markup-compatibility/2006">
        <mc:Choice xmlns:p14="http://schemas.microsoft.com/office/powerpoint/2010/main"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93594781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5440670"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F77B0622-5961-8CF8-AD60-D15B7F582DFB}"/>
              </a:ext>
            </a:extLst>
          </p:cNvPr>
          <p:cNvSpPr>
            <a:spLocks noGrp="1"/>
          </p:cNvSpPr>
          <p:nvPr>
            <p:ph type="ctrTitle"/>
          </p:nvPr>
        </p:nvSpPr>
        <p:spPr>
          <a:xfrm>
            <a:off x="773408" y="992094"/>
            <a:ext cx="3760499" cy="2795160"/>
          </a:xfrm>
        </p:spPr>
        <p:txBody>
          <a:bodyPr>
            <a:normAutofit/>
          </a:bodyPr>
          <a:lstStyle/>
          <a:p>
            <a:pPr>
              <a:lnSpc>
                <a:spcPct val="100000"/>
              </a:lnSpc>
            </a:pPr>
            <a:r>
              <a:rPr lang="es-MX" sz="2200" dirty="0"/>
              <a:t>Simulación de la valuación teórica de opciones financieras con método Montecarlo y </a:t>
            </a:r>
            <a:r>
              <a:rPr lang="es-MX" sz="2200" dirty="0" err="1"/>
              <a:t>black</a:t>
            </a:r>
            <a:r>
              <a:rPr lang="es-MX" sz="2200" dirty="0"/>
              <a:t> </a:t>
            </a:r>
            <a:r>
              <a:rPr lang="es-MX" sz="2200" dirty="0" err="1"/>
              <a:t>scholes</a:t>
            </a:r>
            <a:endParaRPr lang="es-MX" sz="2200" dirty="0"/>
          </a:p>
        </p:txBody>
      </p:sp>
      <p:pic>
        <p:nvPicPr>
          <p:cNvPr id="4" name="Vídeo 3" descr="Gráfico de barras del mercado de valores">
            <a:extLst>
              <a:ext uri="{FF2B5EF4-FFF2-40B4-BE49-F238E27FC236}">
                <a16:creationId xmlns:a16="http://schemas.microsoft.com/office/drawing/2014/main" id="{F3AD20DA-9856-49D4-F8AF-9A6886D2222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5617029" y="1808587"/>
            <a:ext cx="5857124" cy="3285275"/>
          </a:xfrm>
          <a:prstGeom prst="rect">
            <a:avLst/>
          </a:prstGeom>
        </p:spPr>
      </p:pic>
      <p:sp>
        <p:nvSpPr>
          <p:cNvPr id="5" name="Título 1">
            <a:extLst>
              <a:ext uri="{FF2B5EF4-FFF2-40B4-BE49-F238E27FC236}">
                <a16:creationId xmlns:a16="http://schemas.microsoft.com/office/drawing/2014/main" id="{9AEDC037-8CF3-1156-6061-316F7A79D934}"/>
              </a:ext>
            </a:extLst>
          </p:cNvPr>
          <p:cNvSpPr txBox="1">
            <a:spLocks/>
          </p:cNvSpPr>
          <p:nvPr/>
        </p:nvSpPr>
        <p:spPr>
          <a:xfrm>
            <a:off x="515805" y="4709651"/>
            <a:ext cx="4275704" cy="384211"/>
          </a:xfrm>
          <a:prstGeom prst="rect">
            <a:avLst/>
          </a:prstGeom>
        </p:spPr>
        <p:txBody>
          <a:bodyPr vert="horz" lIns="91440" tIns="45720" rIns="91440" bIns="45720" rtlCol="0" anchor="b">
            <a:normAutofit fontScale="25000" lnSpcReduction="20000"/>
          </a:bodyPr>
          <a:lstStyle>
            <a:lvl1pPr algn="ctr"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a:lstStyle>
          <a:p>
            <a:pPr>
              <a:lnSpc>
                <a:spcPct val="100000"/>
              </a:lnSpc>
            </a:pPr>
            <a:r>
              <a:rPr lang="es-MX" sz="2200" dirty="0"/>
              <a:t>Proyecto 2 – SIMULACION MATEMATICA</a:t>
            </a:r>
          </a:p>
          <a:p>
            <a:pPr>
              <a:lnSpc>
                <a:spcPct val="100000"/>
              </a:lnSpc>
            </a:pPr>
            <a:endParaRPr lang="es-MX" sz="2200" dirty="0"/>
          </a:p>
          <a:p>
            <a:pPr>
              <a:lnSpc>
                <a:spcPct val="100000"/>
              </a:lnSpc>
            </a:pPr>
            <a:r>
              <a:rPr lang="es-MX" sz="2200" dirty="0"/>
              <a:t>Christopher Jacob ahumada robles</a:t>
            </a:r>
          </a:p>
          <a:p>
            <a:pPr>
              <a:lnSpc>
                <a:spcPct val="100000"/>
              </a:lnSpc>
            </a:pPr>
            <a:r>
              <a:rPr lang="es-MX" sz="2200" dirty="0"/>
              <a:t>Roberto Carlos Guzmán ORDUÑO</a:t>
            </a:r>
          </a:p>
          <a:p>
            <a:pPr>
              <a:lnSpc>
                <a:spcPct val="100000"/>
              </a:lnSpc>
            </a:pPr>
            <a:endParaRPr lang="es-MX" sz="2200" dirty="0"/>
          </a:p>
        </p:txBody>
      </p:sp>
    </p:spTree>
    <p:extLst>
      <p:ext uri="{BB962C8B-B14F-4D97-AF65-F5344CB8AC3E}">
        <p14:creationId xmlns:p14="http://schemas.microsoft.com/office/powerpoint/2010/main" val="238963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E2CF7-D5AA-4464-AC91-9ED1EA5D6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080A48E-73CB-2BC9-5683-47E8C8921FE1}"/>
              </a:ext>
            </a:extLst>
          </p:cNvPr>
          <p:cNvSpPr>
            <a:spLocks noGrp="1"/>
          </p:cNvSpPr>
          <p:nvPr>
            <p:ph type="title"/>
          </p:nvPr>
        </p:nvSpPr>
        <p:spPr>
          <a:xfrm>
            <a:off x="5177859" y="609601"/>
            <a:ext cx="5683623" cy="1216024"/>
          </a:xfrm>
        </p:spPr>
        <p:txBody>
          <a:bodyPr>
            <a:normAutofit/>
          </a:bodyPr>
          <a:lstStyle/>
          <a:p>
            <a:r>
              <a:rPr lang="es-MX" dirty="0"/>
              <a:t>SOLUCION</a:t>
            </a:r>
          </a:p>
        </p:txBody>
      </p:sp>
      <p:pic>
        <p:nvPicPr>
          <p:cNvPr id="5" name="Picture 4" descr="Números de la bolsa de valores">
            <a:extLst>
              <a:ext uri="{FF2B5EF4-FFF2-40B4-BE49-F238E27FC236}">
                <a16:creationId xmlns:a16="http://schemas.microsoft.com/office/drawing/2014/main" id="{0F51E807-E82E-F24C-EB59-E1953CEBFF50}"/>
              </a:ext>
            </a:extLst>
          </p:cNvPr>
          <p:cNvPicPr>
            <a:picLocks noChangeAspect="1"/>
          </p:cNvPicPr>
          <p:nvPr/>
        </p:nvPicPr>
        <p:blipFill rotWithShape="1">
          <a:blip r:embed="rId2"/>
          <a:srcRect l="28424" r="26943" b="-2"/>
          <a:stretch/>
        </p:blipFill>
        <p:spPr>
          <a:xfrm>
            <a:off x="20" y="2"/>
            <a:ext cx="4585628" cy="6857998"/>
          </a:xfrm>
          <a:custGeom>
            <a:avLst/>
            <a:gdLst/>
            <a:ahLst/>
            <a:cxnLst/>
            <a:rect l="l" t="t" r="r" b="b"/>
            <a:pathLst>
              <a:path w="4585648" h="6857998">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3" name="Marcador de contenido 2">
            <a:extLst>
              <a:ext uri="{FF2B5EF4-FFF2-40B4-BE49-F238E27FC236}">
                <a16:creationId xmlns:a16="http://schemas.microsoft.com/office/drawing/2014/main" id="{73895546-A499-F159-A9F6-46B11E171405}"/>
              </a:ext>
            </a:extLst>
          </p:cNvPr>
          <p:cNvSpPr>
            <a:spLocks noGrp="1"/>
          </p:cNvSpPr>
          <p:nvPr>
            <p:ph idx="1"/>
          </p:nvPr>
        </p:nvSpPr>
        <p:spPr>
          <a:xfrm>
            <a:off x="5177859" y="2147356"/>
            <a:ext cx="5683624" cy="4107021"/>
          </a:xfrm>
        </p:spPr>
        <p:txBody>
          <a:bodyPr>
            <a:normAutofit/>
          </a:bodyPr>
          <a:lstStyle/>
          <a:p>
            <a:r>
              <a:rPr lang="es-MX" dirty="0"/>
              <a:t>El modelo de Black Scholes dio un precio de 30.85 y el de Monte Carlo dio un precio de 30.96.</a:t>
            </a:r>
          </a:p>
          <a:p>
            <a:r>
              <a:rPr lang="es-MX" dirty="0"/>
              <a:t>Esto significa que si el valor de mercado es de 33.57 el precio de la </a:t>
            </a:r>
            <a:r>
              <a:rPr lang="es-MX" dirty="0" err="1"/>
              <a:t>opcion</a:t>
            </a:r>
            <a:r>
              <a:rPr lang="es-MX" dirty="0"/>
              <a:t> esta sobre valorado.</a:t>
            </a:r>
          </a:p>
        </p:txBody>
      </p:sp>
    </p:spTree>
    <p:extLst>
      <p:ext uri="{BB962C8B-B14F-4D97-AF65-F5344CB8AC3E}">
        <p14:creationId xmlns:p14="http://schemas.microsoft.com/office/powerpoint/2010/main" val="8400040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3AD495-3B89-3132-A473-17A08AEE72F6}"/>
              </a:ext>
            </a:extLst>
          </p:cNvPr>
          <p:cNvSpPr>
            <a:spLocks noGrp="1"/>
          </p:cNvSpPr>
          <p:nvPr>
            <p:ph type="title"/>
          </p:nvPr>
        </p:nvSpPr>
        <p:spPr/>
        <p:txBody>
          <a:bodyPr/>
          <a:lstStyle/>
          <a:p>
            <a:r>
              <a:rPr lang="es-MX" dirty="0"/>
              <a:t>Conclusiones finales</a:t>
            </a:r>
          </a:p>
        </p:txBody>
      </p:sp>
      <p:sp>
        <p:nvSpPr>
          <p:cNvPr id="3" name="Marcador de contenido 2">
            <a:extLst>
              <a:ext uri="{FF2B5EF4-FFF2-40B4-BE49-F238E27FC236}">
                <a16:creationId xmlns:a16="http://schemas.microsoft.com/office/drawing/2014/main" id="{2E805C46-548D-8EDE-4575-790892FB1B15}"/>
              </a:ext>
            </a:extLst>
          </p:cNvPr>
          <p:cNvSpPr>
            <a:spLocks noGrp="1"/>
          </p:cNvSpPr>
          <p:nvPr>
            <p:ph idx="1"/>
          </p:nvPr>
        </p:nvSpPr>
        <p:spPr/>
        <p:txBody>
          <a:bodyPr/>
          <a:lstStyle/>
          <a:p>
            <a:r>
              <a:rPr lang="es-MX" dirty="0"/>
              <a:t>¿Se alcanzó el objetivo general?</a:t>
            </a:r>
          </a:p>
          <a:p>
            <a:endParaRPr lang="es-MX" dirty="0"/>
          </a:p>
          <a:p>
            <a:r>
              <a:rPr lang="es-MX" dirty="0"/>
              <a:t>¿Se pudo utilizar la metodología establecida en los objetivos específicos?</a:t>
            </a:r>
          </a:p>
          <a:p>
            <a:endParaRPr lang="es-MX" dirty="0"/>
          </a:p>
          <a:p>
            <a:r>
              <a:rPr lang="es-MX" dirty="0"/>
              <a:t>¿El resultado fue bueno? ¿Malo? ¿Por qué?</a:t>
            </a:r>
          </a:p>
          <a:p>
            <a:endParaRPr lang="es-MX" dirty="0"/>
          </a:p>
          <a:p>
            <a:r>
              <a:rPr lang="es-MX" dirty="0"/>
              <a:t>¿Cómo se podría mejorar?</a:t>
            </a:r>
          </a:p>
          <a:p>
            <a:endParaRPr lang="es-MX" dirty="0"/>
          </a:p>
          <a:p>
            <a:r>
              <a:rPr lang="es-MX" dirty="0"/>
              <a:t>¿Qué aplicaciones podría tener?</a:t>
            </a:r>
          </a:p>
        </p:txBody>
      </p:sp>
    </p:spTree>
    <p:extLst>
      <p:ext uri="{BB962C8B-B14F-4D97-AF65-F5344CB8AC3E}">
        <p14:creationId xmlns:p14="http://schemas.microsoft.com/office/powerpoint/2010/main" val="1102029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E2CF7-D5AA-4464-AC91-9ED1EA5D6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4306B1E-E7EF-2B4F-4E9E-74516FFEE3C0}"/>
              </a:ext>
            </a:extLst>
          </p:cNvPr>
          <p:cNvSpPr>
            <a:spLocks noGrp="1"/>
          </p:cNvSpPr>
          <p:nvPr>
            <p:ph type="title"/>
          </p:nvPr>
        </p:nvSpPr>
        <p:spPr>
          <a:xfrm>
            <a:off x="5177859" y="609601"/>
            <a:ext cx="5683623" cy="1216024"/>
          </a:xfrm>
        </p:spPr>
        <p:txBody>
          <a:bodyPr>
            <a:normAutofit/>
          </a:bodyPr>
          <a:lstStyle/>
          <a:p>
            <a:r>
              <a:rPr lang="es-MX" dirty="0"/>
              <a:t>REFERENCIAS</a:t>
            </a:r>
          </a:p>
        </p:txBody>
      </p:sp>
      <p:pic>
        <p:nvPicPr>
          <p:cNvPr id="5" name="Picture 4" descr="Graph on document with pen">
            <a:extLst>
              <a:ext uri="{FF2B5EF4-FFF2-40B4-BE49-F238E27FC236}">
                <a16:creationId xmlns:a16="http://schemas.microsoft.com/office/drawing/2014/main" id="{9E5906AB-E8C1-6FA6-72A1-78068AE6D609}"/>
              </a:ext>
            </a:extLst>
          </p:cNvPr>
          <p:cNvPicPr>
            <a:picLocks noChangeAspect="1"/>
          </p:cNvPicPr>
          <p:nvPr/>
        </p:nvPicPr>
        <p:blipFill rotWithShape="1">
          <a:blip r:embed="rId2"/>
          <a:srcRect l="34545" r="20822" b="-2"/>
          <a:stretch/>
        </p:blipFill>
        <p:spPr>
          <a:xfrm>
            <a:off x="20" y="2"/>
            <a:ext cx="4585628" cy="6857998"/>
          </a:xfrm>
          <a:custGeom>
            <a:avLst/>
            <a:gdLst/>
            <a:ahLst/>
            <a:cxnLst/>
            <a:rect l="l" t="t" r="r" b="b"/>
            <a:pathLst>
              <a:path w="4585648" h="6857998">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3" name="Marcador de contenido 2">
            <a:extLst>
              <a:ext uri="{FF2B5EF4-FFF2-40B4-BE49-F238E27FC236}">
                <a16:creationId xmlns:a16="http://schemas.microsoft.com/office/drawing/2014/main" id="{B259A619-D5DD-EB96-8927-26752890B3A0}"/>
              </a:ext>
            </a:extLst>
          </p:cNvPr>
          <p:cNvSpPr>
            <a:spLocks noGrp="1"/>
          </p:cNvSpPr>
          <p:nvPr>
            <p:ph idx="1"/>
          </p:nvPr>
        </p:nvSpPr>
        <p:spPr>
          <a:xfrm>
            <a:off x="5177859" y="2147356"/>
            <a:ext cx="5683624" cy="4107021"/>
          </a:xfrm>
        </p:spPr>
        <p:txBody>
          <a:bodyPr>
            <a:normAutofit/>
          </a:bodyPr>
          <a:lstStyle/>
          <a:p>
            <a:pPr>
              <a:lnSpc>
                <a:spcPct val="90000"/>
              </a:lnSpc>
            </a:pPr>
            <a:r>
              <a:rPr lang="es-MX" sz="1600" dirty="0"/>
              <a:t>Precio Strike:</a:t>
            </a:r>
          </a:p>
          <a:p>
            <a:pPr marL="0" indent="0">
              <a:lnSpc>
                <a:spcPct val="90000"/>
              </a:lnSpc>
              <a:buNone/>
            </a:pPr>
            <a:r>
              <a:rPr lang="es-MX" sz="1600" dirty="0"/>
              <a:t>Hull, J. C. (2015). </a:t>
            </a:r>
            <a:r>
              <a:rPr lang="es-MX" sz="1600" dirty="0" err="1"/>
              <a:t>Options</a:t>
            </a:r>
            <a:r>
              <a:rPr lang="es-MX" sz="1600" dirty="0"/>
              <a:t>, futures, and </a:t>
            </a:r>
            <a:r>
              <a:rPr lang="es-MX" sz="1600" dirty="0" err="1"/>
              <a:t>other</a:t>
            </a:r>
            <a:r>
              <a:rPr lang="es-MX" sz="1600" dirty="0"/>
              <a:t> derivatives (9th ed.). Pearson </a:t>
            </a:r>
            <a:r>
              <a:rPr lang="es-MX" sz="1600" dirty="0" err="1"/>
              <a:t>Education</a:t>
            </a:r>
            <a:r>
              <a:rPr lang="es-MX" sz="1600" dirty="0"/>
              <a:t>.</a:t>
            </a:r>
          </a:p>
          <a:p>
            <a:pPr>
              <a:lnSpc>
                <a:spcPct val="90000"/>
              </a:lnSpc>
            </a:pPr>
            <a:r>
              <a:rPr lang="es-MX" sz="1600" dirty="0"/>
              <a:t>Método Black-Scholes:</a:t>
            </a:r>
          </a:p>
          <a:p>
            <a:pPr marL="0" indent="0">
              <a:lnSpc>
                <a:spcPct val="90000"/>
              </a:lnSpc>
              <a:buNone/>
            </a:pPr>
            <a:r>
              <a:rPr lang="es-MX" sz="1600" dirty="0"/>
              <a:t>Black, F., &amp; Scholes, M. (1973). </a:t>
            </a:r>
            <a:r>
              <a:rPr lang="es-MX" sz="1600" dirty="0" err="1"/>
              <a:t>The</a:t>
            </a:r>
            <a:r>
              <a:rPr lang="es-MX" sz="1600" dirty="0"/>
              <a:t> </a:t>
            </a:r>
            <a:r>
              <a:rPr lang="es-MX" sz="1600" dirty="0" err="1"/>
              <a:t>Pricing</a:t>
            </a:r>
            <a:r>
              <a:rPr lang="es-MX" sz="1600" dirty="0"/>
              <a:t> </a:t>
            </a:r>
            <a:r>
              <a:rPr lang="es-MX" sz="1600" dirty="0" err="1"/>
              <a:t>of</a:t>
            </a:r>
            <a:r>
              <a:rPr lang="es-MX" sz="1600" dirty="0"/>
              <a:t> </a:t>
            </a:r>
            <a:r>
              <a:rPr lang="es-MX" sz="1600" dirty="0" err="1"/>
              <a:t>Options</a:t>
            </a:r>
            <a:r>
              <a:rPr lang="es-MX" sz="1600" dirty="0"/>
              <a:t> and </a:t>
            </a:r>
            <a:r>
              <a:rPr lang="es-MX" sz="1600" dirty="0" err="1"/>
              <a:t>Corporate</a:t>
            </a:r>
            <a:r>
              <a:rPr lang="es-MX" sz="1600" dirty="0"/>
              <a:t> </a:t>
            </a:r>
            <a:r>
              <a:rPr lang="es-MX" sz="1600" dirty="0" err="1"/>
              <a:t>Liabilities</a:t>
            </a:r>
            <a:r>
              <a:rPr lang="es-MX" sz="1600" dirty="0"/>
              <a:t>. </a:t>
            </a:r>
            <a:r>
              <a:rPr lang="es-MX" sz="1600" dirty="0" err="1"/>
              <a:t>Journal</a:t>
            </a:r>
            <a:r>
              <a:rPr lang="es-MX" sz="1600" dirty="0"/>
              <a:t> </a:t>
            </a:r>
            <a:r>
              <a:rPr lang="es-MX" sz="1600" dirty="0" err="1"/>
              <a:t>of</a:t>
            </a:r>
            <a:r>
              <a:rPr lang="es-MX" sz="1600" dirty="0"/>
              <a:t> </a:t>
            </a:r>
            <a:r>
              <a:rPr lang="es-MX" sz="1600" dirty="0" err="1"/>
              <a:t>Political</a:t>
            </a:r>
            <a:r>
              <a:rPr lang="es-MX" sz="1600" dirty="0"/>
              <a:t> </a:t>
            </a:r>
            <a:r>
              <a:rPr lang="es-MX" sz="1600" dirty="0" err="1"/>
              <a:t>Economy</a:t>
            </a:r>
            <a:r>
              <a:rPr lang="es-MX" sz="1600" dirty="0"/>
              <a:t>, 81(3), 637-654.</a:t>
            </a:r>
          </a:p>
          <a:p>
            <a:pPr>
              <a:lnSpc>
                <a:spcPct val="90000"/>
              </a:lnSpc>
            </a:pPr>
            <a:r>
              <a:rPr lang="es-MX" sz="1600" dirty="0"/>
              <a:t>Simulación de Montecarlo:</a:t>
            </a:r>
          </a:p>
          <a:p>
            <a:pPr marL="0" indent="0">
              <a:lnSpc>
                <a:spcPct val="90000"/>
              </a:lnSpc>
              <a:buNone/>
            </a:pPr>
            <a:r>
              <a:rPr lang="es-MX" sz="1600" dirty="0"/>
              <a:t>Fishman, G. S. (2013). Monte Carlo: </a:t>
            </a:r>
            <a:r>
              <a:rPr lang="es-MX" sz="1600" dirty="0" err="1"/>
              <a:t>Concepts</a:t>
            </a:r>
            <a:r>
              <a:rPr lang="es-MX" sz="1600" dirty="0"/>
              <a:t>, </a:t>
            </a:r>
            <a:r>
              <a:rPr lang="es-MX" sz="1600" dirty="0" err="1"/>
              <a:t>algorithms</a:t>
            </a:r>
            <a:r>
              <a:rPr lang="es-MX" sz="1600" dirty="0"/>
              <a:t>, and </a:t>
            </a:r>
            <a:r>
              <a:rPr lang="es-MX" sz="1600" dirty="0" err="1"/>
              <a:t>applications</a:t>
            </a:r>
            <a:r>
              <a:rPr lang="es-MX" sz="1600" dirty="0"/>
              <a:t> (2nd ed.). Springer.</a:t>
            </a:r>
          </a:p>
          <a:p>
            <a:pPr marL="0" indent="0">
              <a:lnSpc>
                <a:spcPct val="90000"/>
              </a:lnSpc>
              <a:buNone/>
            </a:pPr>
            <a:r>
              <a:rPr lang="es-MX" sz="1600" dirty="0"/>
              <a:t>Datos de la acción:</a:t>
            </a:r>
          </a:p>
          <a:p>
            <a:pPr marL="0" indent="0">
              <a:lnSpc>
                <a:spcPct val="90000"/>
              </a:lnSpc>
              <a:buNone/>
            </a:pPr>
            <a:r>
              <a:rPr lang="es-MX" sz="1600" dirty="0" err="1"/>
              <a:t>Yahoo</a:t>
            </a:r>
            <a:r>
              <a:rPr lang="es-MX" sz="1600" dirty="0"/>
              <a:t> </a:t>
            </a:r>
            <a:r>
              <a:rPr lang="es-MX" sz="1600" dirty="0" err="1"/>
              <a:t>Finance</a:t>
            </a:r>
            <a:r>
              <a:rPr lang="es-MX" sz="1600" dirty="0"/>
              <a:t>. (2024). Amazon.com, Inc. (AMZN). </a:t>
            </a:r>
            <a:r>
              <a:rPr lang="es-MX" sz="1600" dirty="0" err="1"/>
              <a:t>Yahoo</a:t>
            </a:r>
            <a:r>
              <a:rPr lang="es-MX" sz="1600" dirty="0"/>
              <a:t> </a:t>
            </a:r>
            <a:r>
              <a:rPr lang="es-MX" sz="1600" dirty="0" err="1"/>
              <a:t>Finance</a:t>
            </a:r>
            <a:r>
              <a:rPr lang="es-MX" sz="1600" dirty="0"/>
              <a:t>. Recuperado de https://es.finance.yahoo.com/quote/AMZN/</a:t>
            </a:r>
          </a:p>
        </p:txBody>
      </p:sp>
      <p:sp>
        <p:nvSpPr>
          <p:cNvPr id="4" name="AutoShape 2">
            <a:extLst>
              <a:ext uri="{FF2B5EF4-FFF2-40B4-BE49-F238E27FC236}">
                <a16:creationId xmlns:a16="http://schemas.microsoft.com/office/drawing/2014/main" id="{820C314C-B76C-0794-2D0F-2A61A0CD9FA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spTree>
    <p:extLst>
      <p:ext uri="{BB962C8B-B14F-4D97-AF65-F5344CB8AC3E}">
        <p14:creationId xmlns:p14="http://schemas.microsoft.com/office/powerpoint/2010/main" val="18027567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10" name="Ink 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10" name="Ink 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2" name="Rectangle 11">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Lupa sobre fondo claro">
            <a:extLst>
              <a:ext uri="{FF2B5EF4-FFF2-40B4-BE49-F238E27FC236}">
                <a16:creationId xmlns:a16="http://schemas.microsoft.com/office/drawing/2014/main" id="{33315DA4-96F1-18E2-26AE-65FCCC472EA3}"/>
              </a:ext>
            </a:extLst>
          </p:cNvPr>
          <p:cNvPicPr>
            <a:picLocks noChangeAspect="1"/>
          </p:cNvPicPr>
          <p:nvPr/>
        </p:nvPicPr>
        <p:blipFill rotWithShape="1">
          <a:blip r:embed="rId5"/>
          <a:srcRect b="15730"/>
          <a:stretch/>
        </p:blipFill>
        <p:spPr>
          <a:xfrm>
            <a:off x="20" y="1"/>
            <a:ext cx="12191979" cy="6857999"/>
          </a:xfrm>
          <a:prstGeom prst="rect">
            <a:avLst/>
          </a:prstGeom>
        </p:spPr>
      </p:pic>
      <p:sp>
        <p:nvSpPr>
          <p:cNvPr id="14" name="Rectangle 13">
            <a:extLst>
              <a:ext uri="{FF2B5EF4-FFF2-40B4-BE49-F238E27FC236}">
                <a16:creationId xmlns:a16="http://schemas.microsoft.com/office/drawing/2014/main" id="{63F3677B-A97D-4CAD-A971-B22755F56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1"/>
            <a:ext cx="12192000" cy="4516342"/>
          </a:xfrm>
          <a:prstGeom prst="rect">
            <a:avLst/>
          </a:prstGeom>
          <a:gradFill>
            <a:gsLst>
              <a:gs pos="47000">
                <a:srgbClr val="000000">
                  <a:alpha val="22000"/>
                </a:srgbClr>
              </a:gs>
              <a:gs pos="0">
                <a:srgbClr val="000000">
                  <a:alpha val="0"/>
                </a:srgbClr>
              </a:gs>
              <a:gs pos="100000">
                <a:srgbClr val="000000">
                  <a:alpha val="43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7FEB63E-FE2F-1D9B-F738-91377C0EB39A}"/>
              </a:ext>
            </a:extLst>
          </p:cNvPr>
          <p:cNvSpPr>
            <a:spLocks noGrp="1"/>
          </p:cNvSpPr>
          <p:nvPr>
            <p:ph type="title"/>
          </p:nvPr>
        </p:nvSpPr>
        <p:spPr>
          <a:xfrm>
            <a:off x="577123" y="477079"/>
            <a:ext cx="7013380" cy="1617192"/>
          </a:xfrm>
        </p:spPr>
        <p:txBody>
          <a:bodyPr vert="horz" lIns="91440" tIns="45720" rIns="91440" bIns="45720" rtlCol="0" anchor="b">
            <a:normAutofit/>
          </a:bodyPr>
          <a:lstStyle/>
          <a:p>
            <a:r>
              <a:rPr lang="en-US" dirty="0">
                <a:solidFill>
                  <a:srgbClr val="FFFFFF"/>
                </a:solidFill>
              </a:rPr>
              <a:t>GRACIAS</a:t>
            </a:r>
          </a:p>
        </p:txBody>
      </p:sp>
    </p:spTree>
    <p:extLst>
      <p:ext uri="{BB962C8B-B14F-4D97-AF65-F5344CB8AC3E}">
        <p14:creationId xmlns:p14="http://schemas.microsoft.com/office/powerpoint/2010/main" val="2433387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7" name="Rectangle 1030">
            <a:extLst>
              <a:ext uri="{FF2B5EF4-FFF2-40B4-BE49-F238E27FC236}">
                <a16:creationId xmlns:a16="http://schemas.microsoft.com/office/drawing/2014/main" id="{13EFA6C3-82DC-4131-9929-2523E6FD0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8" name="Freeform: Shape 1032">
            <a:extLst>
              <a:ext uri="{FF2B5EF4-FFF2-40B4-BE49-F238E27FC236}">
                <a16:creationId xmlns:a16="http://schemas.microsoft.com/office/drawing/2014/main" id="{AEC9469E-14CA-4358-BABC-CBF836A614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69680" cy="767978"/>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descr="Logotipo, nombre de la empresa&#10;&#10;Descripción generada automáticamente">
            <a:extLst>
              <a:ext uri="{FF2B5EF4-FFF2-40B4-BE49-F238E27FC236}">
                <a16:creationId xmlns:a16="http://schemas.microsoft.com/office/drawing/2014/main" id="{E4BE68FF-F6E8-6EB7-3436-82006FA2F3C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23900" y="2214872"/>
            <a:ext cx="3391756" cy="2832116"/>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a:extLst>
              <a:ext uri="{FF2B5EF4-FFF2-40B4-BE49-F238E27FC236}">
                <a16:creationId xmlns:a16="http://schemas.microsoft.com/office/drawing/2014/main" id="{A4BE8DFA-C66E-6EF9-BE11-408F4A673C6A}"/>
              </a:ext>
            </a:extLst>
          </p:cNvPr>
          <p:cNvSpPr txBox="1">
            <a:spLocks/>
          </p:cNvSpPr>
          <p:nvPr/>
        </p:nvSpPr>
        <p:spPr>
          <a:xfrm>
            <a:off x="4683761" y="2225039"/>
            <a:ext cx="6177722" cy="4029337"/>
          </a:xfrm>
          <a:prstGeom prst="rect">
            <a:avLst/>
          </a:prstGeom>
        </p:spPr>
        <p:txBody>
          <a:bodyPr vert="horz" lIns="91440" tIns="45720" rIns="91440" bIns="45720" rtlCol="0">
            <a:normAutofit/>
          </a:bodyPr>
          <a:lstStyle>
            <a:lvl1pPr algn="ctr"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a:lstStyle>
          <a:p>
            <a:pPr>
              <a:lnSpc>
                <a:spcPct val="100000"/>
              </a:lnSpc>
              <a:spcAft>
                <a:spcPts val="600"/>
              </a:spcAft>
            </a:pPr>
            <a:r>
              <a:rPr lang="en-US" spc="50" dirty="0">
                <a:latin typeface="+mn-lt"/>
                <a:cs typeface="+mn-cs"/>
              </a:rPr>
              <a:t>Proyecto 2 – SIMULACION MATEMATICA</a:t>
            </a:r>
          </a:p>
          <a:p>
            <a:pPr algn="l">
              <a:lnSpc>
                <a:spcPct val="100000"/>
              </a:lnSpc>
              <a:spcAft>
                <a:spcPts val="600"/>
              </a:spcAft>
            </a:pPr>
            <a:endParaRPr lang="en-US" spc="50" dirty="0">
              <a:latin typeface="+mn-lt"/>
              <a:cs typeface="+mn-cs"/>
            </a:endParaRPr>
          </a:p>
          <a:p>
            <a:pPr algn="l">
              <a:lnSpc>
                <a:spcPct val="100000"/>
              </a:lnSpc>
              <a:spcAft>
                <a:spcPts val="600"/>
              </a:spcAft>
            </a:pPr>
            <a:r>
              <a:rPr lang="en-US" sz="2000" spc="50" dirty="0">
                <a:latin typeface="+mn-lt"/>
                <a:cs typeface="+mn-cs"/>
              </a:rPr>
              <a:t>- Christopher Jacob </a:t>
            </a:r>
            <a:r>
              <a:rPr lang="en-US" sz="2000" spc="50" dirty="0" err="1">
                <a:latin typeface="+mn-lt"/>
                <a:cs typeface="+mn-cs"/>
              </a:rPr>
              <a:t>ahumada</a:t>
            </a:r>
            <a:r>
              <a:rPr lang="en-US" sz="2000" spc="50" dirty="0">
                <a:latin typeface="+mn-lt"/>
                <a:cs typeface="+mn-cs"/>
              </a:rPr>
              <a:t> robles</a:t>
            </a:r>
          </a:p>
          <a:p>
            <a:pPr algn="l">
              <a:lnSpc>
                <a:spcPct val="100000"/>
              </a:lnSpc>
              <a:spcAft>
                <a:spcPts val="600"/>
              </a:spcAft>
            </a:pPr>
            <a:r>
              <a:rPr lang="en-US" sz="2000" spc="50" dirty="0">
                <a:latin typeface="+mn-lt"/>
                <a:cs typeface="+mn-cs"/>
              </a:rPr>
              <a:t>- Roberto Carlos Guzmán ORDUÑO</a:t>
            </a:r>
          </a:p>
          <a:p>
            <a:pPr algn="l">
              <a:lnSpc>
                <a:spcPct val="100000"/>
              </a:lnSpc>
              <a:spcAft>
                <a:spcPts val="600"/>
              </a:spcAft>
            </a:pPr>
            <a:r>
              <a:rPr lang="en-US" sz="2000" spc="50" dirty="0">
                <a:latin typeface="+mn-lt"/>
                <a:cs typeface="+mn-cs"/>
              </a:rPr>
              <a:t>- Jesus Alfonso Preciado Navarro</a:t>
            </a:r>
          </a:p>
          <a:p>
            <a:pPr algn="l">
              <a:lnSpc>
                <a:spcPct val="100000"/>
              </a:lnSpc>
              <a:spcAft>
                <a:spcPts val="600"/>
              </a:spcAft>
            </a:pPr>
            <a:endParaRPr lang="en-US" spc="50" dirty="0">
              <a:latin typeface="+mn-lt"/>
              <a:cs typeface="+mn-cs"/>
            </a:endParaRPr>
          </a:p>
        </p:txBody>
      </p:sp>
      <p:sp>
        <p:nvSpPr>
          <p:cNvPr id="1039" name="Freeform: Shape 1034">
            <a:extLst>
              <a:ext uri="{FF2B5EF4-FFF2-40B4-BE49-F238E27FC236}">
                <a16:creationId xmlns:a16="http://schemas.microsoft.com/office/drawing/2014/main" id="{048EB4C9-ACAF-4CCA-BA6E-9314431923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5753" y="6027658"/>
            <a:ext cx="7906247" cy="830343"/>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134285 w 6884912"/>
              <a:gd name="connsiteY78" fmla="*/ 235592 h 1161397"/>
              <a:gd name="connsiteX79" fmla="*/ 4220717 w 6884912"/>
              <a:gd name="connsiteY79" fmla="*/ 192946 h 1161397"/>
              <a:gd name="connsiteX80" fmla="*/ 4228802 w 6884912"/>
              <a:gd name="connsiteY80" fmla="*/ 201468 h 1161397"/>
              <a:gd name="connsiteX81" fmla="*/ 4289361 w 6884912"/>
              <a:gd name="connsiteY81" fmla="*/ 196642 h 1161397"/>
              <a:gd name="connsiteX82" fmla="*/ 4498913 w 6884912"/>
              <a:gd name="connsiteY82" fmla="*/ 118915 h 1161397"/>
              <a:gd name="connsiteX83" fmla="*/ 4617330 w 6884912"/>
              <a:gd name="connsiteY83" fmla="*/ 111163 h 1161397"/>
              <a:gd name="connsiteX84" fmla="*/ 4659778 w 6884912"/>
              <a:gd name="connsiteY84" fmla="*/ 118219 h 1161397"/>
              <a:gd name="connsiteX85" fmla="*/ 4730870 w 6884912"/>
              <a:gd name="connsiteY85" fmla="*/ 129432 h 1161397"/>
              <a:gd name="connsiteX86" fmla="*/ 4785037 w 6884912"/>
              <a:gd name="connsiteY86" fmla="*/ 161964 h 1161397"/>
              <a:gd name="connsiteX87" fmla="*/ 4844073 w 6884912"/>
              <a:gd name="connsiteY87" fmla="*/ 161768 h 1161397"/>
              <a:gd name="connsiteX88" fmla="*/ 4856454 w 6884912"/>
              <a:gd name="connsiteY88" fmla="*/ 130488 h 1161397"/>
              <a:gd name="connsiteX89" fmla="*/ 4920038 w 6884912"/>
              <a:gd name="connsiteY89" fmla="*/ 140418 h 1161397"/>
              <a:gd name="connsiteX90" fmla="*/ 5016639 w 6884912"/>
              <a:gd name="connsiteY90" fmla="*/ 158905 h 1161397"/>
              <a:gd name="connsiteX91" fmla="*/ 5072009 w 6884912"/>
              <a:gd name="connsiteY91" fmla="*/ 161502 h 1161397"/>
              <a:gd name="connsiteX92" fmla="*/ 5223626 w 6884912"/>
              <a:gd name="connsiteY92" fmla="*/ 177356 h 1161397"/>
              <a:gd name="connsiteX93" fmla="*/ 5375773 w 6884912"/>
              <a:gd name="connsiteY93" fmla="*/ 199913 h 1161397"/>
              <a:gd name="connsiteX94" fmla="*/ 5467502 w 6884912"/>
              <a:gd name="connsiteY94" fmla="*/ 250963 h 1161397"/>
              <a:gd name="connsiteX95" fmla="*/ 5592395 w 6884912"/>
              <a:gd name="connsiteY95" fmla="*/ 265434 h 1161397"/>
              <a:gd name="connsiteX96" fmla="*/ 5613532 w 6884912"/>
              <a:gd name="connsiteY96" fmla="*/ 273379 h 1161397"/>
              <a:gd name="connsiteX97" fmla="*/ 5642173 w 6884912"/>
              <a:gd name="connsiteY97" fmla="*/ 266904 h 1161397"/>
              <a:gd name="connsiteX98" fmla="*/ 5756910 w 6884912"/>
              <a:gd name="connsiteY98" fmla="*/ 239211 h 1161397"/>
              <a:gd name="connsiteX99" fmla="*/ 5846667 w 6884912"/>
              <a:gd name="connsiteY99" fmla="*/ 201786 h 1161397"/>
              <a:gd name="connsiteX100" fmla="*/ 5960732 w 6884912"/>
              <a:gd name="connsiteY100" fmla="*/ 220708 h 1161397"/>
              <a:gd name="connsiteX101" fmla="*/ 6029542 w 6884912"/>
              <a:gd name="connsiteY101" fmla="*/ 210339 h 1161397"/>
              <a:gd name="connsiteX102" fmla="*/ 6141123 w 6884912"/>
              <a:gd name="connsiteY102" fmla="*/ 159923 h 1161397"/>
              <a:gd name="connsiteX103" fmla="*/ 6290640 w 6884912"/>
              <a:gd name="connsiteY103" fmla="*/ 167441 h 1161397"/>
              <a:gd name="connsiteX104" fmla="*/ 6322806 w 6884912"/>
              <a:gd name="connsiteY104" fmla="*/ 213293 h 1161397"/>
              <a:gd name="connsiteX105" fmla="*/ 6364914 w 6884912"/>
              <a:gd name="connsiteY105" fmla="*/ 240140 h 1161397"/>
              <a:gd name="connsiteX106" fmla="*/ 6380420 w 6884912"/>
              <a:gd name="connsiteY106" fmla="*/ 173195 h 1161397"/>
              <a:gd name="connsiteX107" fmla="*/ 6507891 w 6884912"/>
              <a:gd name="connsiteY107" fmla="*/ 118474 h 1161397"/>
              <a:gd name="connsiteX108" fmla="*/ 6571807 w 6884912"/>
              <a:gd name="connsiteY108" fmla="*/ 98636 h 1161397"/>
              <a:gd name="connsiteX109" fmla="*/ 6671880 w 6884912"/>
              <a:gd name="connsiteY109" fmla="*/ 82931 h 1161397"/>
              <a:gd name="connsiteX110" fmla="*/ 6702266 w 6884912"/>
              <a:gd name="connsiteY110" fmla="*/ 75470 h 1161397"/>
              <a:gd name="connsiteX111" fmla="*/ 6845802 w 6884912"/>
              <a:gd name="connsiteY111" fmla="*/ 24496 h 1161397"/>
              <a:gd name="connsiteX112" fmla="*/ 6884912 w 6884912"/>
              <a:gd name="connsiteY112"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220717 w 6884912"/>
              <a:gd name="connsiteY78" fmla="*/ 192946 h 1161397"/>
              <a:gd name="connsiteX79" fmla="*/ 4228802 w 6884912"/>
              <a:gd name="connsiteY79" fmla="*/ 201468 h 1161397"/>
              <a:gd name="connsiteX80" fmla="*/ 4289361 w 6884912"/>
              <a:gd name="connsiteY80" fmla="*/ 196642 h 1161397"/>
              <a:gd name="connsiteX81" fmla="*/ 4498913 w 6884912"/>
              <a:gd name="connsiteY81" fmla="*/ 118915 h 1161397"/>
              <a:gd name="connsiteX82" fmla="*/ 4617330 w 6884912"/>
              <a:gd name="connsiteY82" fmla="*/ 111163 h 1161397"/>
              <a:gd name="connsiteX83" fmla="*/ 4659778 w 6884912"/>
              <a:gd name="connsiteY83" fmla="*/ 118219 h 1161397"/>
              <a:gd name="connsiteX84" fmla="*/ 4730870 w 6884912"/>
              <a:gd name="connsiteY84" fmla="*/ 129432 h 1161397"/>
              <a:gd name="connsiteX85" fmla="*/ 4785037 w 6884912"/>
              <a:gd name="connsiteY85" fmla="*/ 161964 h 1161397"/>
              <a:gd name="connsiteX86" fmla="*/ 4844073 w 6884912"/>
              <a:gd name="connsiteY86" fmla="*/ 161768 h 1161397"/>
              <a:gd name="connsiteX87" fmla="*/ 4856454 w 6884912"/>
              <a:gd name="connsiteY87" fmla="*/ 130488 h 1161397"/>
              <a:gd name="connsiteX88" fmla="*/ 4920038 w 6884912"/>
              <a:gd name="connsiteY88" fmla="*/ 140418 h 1161397"/>
              <a:gd name="connsiteX89" fmla="*/ 5016639 w 6884912"/>
              <a:gd name="connsiteY89" fmla="*/ 158905 h 1161397"/>
              <a:gd name="connsiteX90" fmla="*/ 5072009 w 6884912"/>
              <a:gd name="connsiteY90" fmla="*/ 161502 h 1161397"/>
              <a:gd name="connsiteX91" fmla="*/ 5223626 w 6884912"/>
              <a:gd name="connsiteY91" fmla="*/ 177356 h 1161397"/>
              <a:gd name="connsiteX92" fmla="*/ 5375773 w 6884912"/>
              <a:gd name="connsiteY92" fmla="*/ 199913 h 1161397"/>
              <a:gd name="connsiteX93" fmla="*/ 5467502 w 6884912"/>
              <a:gd name="connsiteY93" fmla="*/ 250963 h 1161397"/>
              <a:gd name="connsiteX94" fmla="*/ 5592395 w 6884912"/>
              <a:gd name="connsiteY94" fmla="*/ 265434 h 1161397"/>
              <a:gd name="connsiteX95" fmla="*/ 5613532 w 6884912"/>
              <a:gd name="connsiteY95" fmla="*/ 273379 h 1161397"/>
              <a:gd name="connsiteX96" fmla="*/ 5642173 w 6884912"/>
              <a:gd name="connsiteY96" fmla="*/ 266904 h 1161397"/>
              <a:gd name="connsiteX97" fmla="*/ 5756910 w 6884912"/>
              <a:gd name="connsiteY97" fmla="*/ 239211 h 1161397"/>
              <a:gd name="connsiteX98" fmla="*/ 5846667 w 6884912"/>
              <a:gd name="connsiteY98" fmla="*/ 201786 h 1161397"/>
              <a:gd name="connsiteX99" fmla="*/ 5960732 w 6884912"/>
              <a:gd name="connsiteY99" fmla="*/ 220708 h 1161397"/>
              <a:gd name="connsiteX100" fmla="*/ 6029542 w 6884912"/>
              <a:gd name="connsiteY100" fmla="*/ 210339 h 1161397"/>
              <a:gd name="connsiteX101" fmla="*/ 6141123 w 6884912"/>
              <a:gd name="connsiteY101" fmla="*/ 159923 h 1161397"/>
              <a:gd name="connsiteX102" fmla="*/ 6290640 w 6884912"/>
              <a:gd name="connsiteY102" fmla="*/ 167441 h 1161397"/>
              <a:gd name="connsiteX103" fmla="*/ 6322806 w 6884912"/>
              <a:gd name="connsiteY103" fmla="*/ 213293 h 1161397"/>
              <a:gd name="connsiteX104" fmla="*/ 6364914 w 6884912"/>
              <a:gd name="connsiteY104" fmla="*/ 240140 h 1161397"/>
              <a:gd name="connsiteX105" fmla="*/ 6380420 w 6884912"/>
              <a:gd name="connsiteY105" fmla="*/ 173195 h 1161397"/>
              <a:gd name="connsiteX106" fmla="*/ 6507891 w 6884912"/>
              <a:gd name="connsiteY106" fmla="*/ 118474 h 1161397"/>
              <a:gd name="connsiteX107" fmla="*/ 6571807 w 6884912"/>
              <a:gd name="connsiteY107" fmla="*/ 98636 h 1161397"/>
              <a:gd name="connsiteX108" fmla="*/ 6671880 w 6884912"/>
              <a:gd name="connsiteY108" fmla="*/ 82931 h 1161397"/>
              <a:gd name="connsiteX109" fmla="*/ 6702266 w 6884912"/>
              <a:gd name="connsiteY109" fmla="*/ 75470 h 1161397"/>
              <a:gd name="connsiteX110" fmla="*/ 6845802 w 6884912"/>
              <a:gd name="connsiteY110" fmla="*/ 24496 h 1161397"/>
              <a:gd name="connsiteX111" fmla="*/ 6884912 w 6884912"/>
              <a:gd name="connsiteY111"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220717 w 6884912"/>
              <a:gd name="connsiteY78" fmla="*/ 192946 h 1161397"/>
              <a:gd name="connsiteX79" fmla="*/ 4228802 w 6884912"/>
              <a:gd name="connsiteY79" fmla="*/ 201468 h 1161397"/>
              <a:gd name="connsiteX80" fmla="*/ 4289361 w 6884912"/>
              <a:gd name="connsiteY80" fmla="*/ 196642 h 1161397"/>
              <a:gd name="connsiteX81" fmla="*/ 4498913 w 6884912"/>
              <a:gd name="connsiteY81" fmla="*/ 118915 h 1161397"/>
              <a:gd name="connsiteX82" fmla="*/ 4617330 w 6884912"/>
              <a:gd name="connsiteY82" fmla="*/ 111163 h 1161397"/>
              <a:gd name="connsiteX83" fmla="*/ 4659778 w 6884912"/>
              <a:gd name="connsiteY83" fmla="*/ 118219 h 1161397"/>
              <a:gd name="connsiteX84" fmla="*/ 4730870 w 6884912"/>
              <a:gd name="connsiteY84" fmla="*/ 129432 h 1161397"/>
              <a:gd name="connsiteX85" fmla="*/ 4785037 w 6884912"/>
              <a:gd name="connsiteY85" fmla="*/ 161964 h 1161397"/>
              <a:gd name="connsiteX86" fmla="*/ 4844073 w 6884912"/>
              <a:gd name="connsiteY86" fmla="*/ 161768 h 1161397"/>
              <a:gd name="connsiteX87" fmla="*/ 4856454 w 6884912"/>
              <a:gd name="connsiteY87" fmla="*/ 130488 h 1161397"/>
              <a:gd name="connsiteX88" fmla="*/ 4920038 w 6884912"/>
              <a:gd name="connsiteY88" fmla="*/ 140418 h 1161397"/>
              <a:gd name="connsiteX89" fmla="*/ 5016639 w 6884912"/>
              <a:gd name="connsiteY89" fmla="*/ 158905 h 1161397"/>
              <a:gd name="connsiteX90" fmla="*/ 5072009 w 6884912"/>
              <a:gd name="connsiteY90" fmla="*/ 161502 h 1161397"/>
              <a:gd name="connsiteX91" fmla="*/ 5223626 w 6884912"/>
              <a:gd name="connsiteY91" fmla="*/ 177356 h 1161397"/>
              <a:gd name="connsiteX92" fmla="*/ 5375773 w 6884912"/>
              <a:gd name="connsiteY92" fmla="*/ 199913 h 1161397"/>
              <a:gd name="connsiteX93" fmla="*/ 5467502 w 6884912"/>
              <a:gd name="connsiteY93" fmla="*/ 250963 h 1161397"/>
              <a:gd name="connsiteX94" fmla="*/ 5592395 w 6884912"/>
              <a:gd name="connsiteY94" fmla="*/ 265434 h 1161397"/>
              <a:gd name="connsiteX95" fmla="*/ 5613532 w 6884912"/>
              <a:gd name="connsiteY95" fmla="*/ 273379 h 1161397"/>
              <a:gd name="connsiteX96" fmla="*/ 5642173 w 6884912"/>
              <a:gd name="connsiteY96" fmla="*/ 266904 h 1161397"/>
              <a:gd name="connsiteX97" fmla="*/ 5756910 w 6884912"/>
              <a:gd name="connsiteY97" fmla="*/ 239211 h 1161397"/>
              <a:gd name="connsiteX98" fmla="*/ 5846667 w 6884912"/>
              <a:gd name="connsiteY98" fmla="*/ 201786 h 1161397"/>
              <a:gd name="connsiteX99" fmla="*/ 5960732 w 6884912"/>
              <a:gd name="connsiteY99" fmla="*/ 220708 h 1161397"/>
              <a:gd name="connsiteX100" fmla="*/ 6029542 w 6884912"/>
              <a:gd name="connsiteY100" fmla="*/ 210339 h 1161397"/>
              <a:gd name="connsiteX101" fmla="*/ 6141123 w 6884912"/>
              <a:gd name="connsiteY101" fmla="*/ 159923 h 1161397"/>
              <a:gd name="connsiteX102" fmla="*/ 6290640 w 6884912"/>
              <a:gd name="connsiteY102" fmla="*/ 167441 h 1161397"/>
              <a:gd name="connsiteX103" fmla="*/ 6322806 w 6884912"/>
              <a:gd name="connsiteY103" fmla="*/ 213293 h 1161397"/>
              <a:gd name="connsiteX104" fmla="*/ 6380420 w 6884912"/>
              <a:gd name="connsiteY104" fmla="*/ 173195 h 1161397"/>
              <a:gd name="connsiteX105" fmla="*/ 6507891 w 6884912"/>
              <a:gd name="connsiteY105" fmla="*/ 118474 h 1161397"/>
              <a:gd name="connsiteX106" fmla="*/ 6571807 w 6884912"/>
              <a:gd name="connsiteY106" fmla="*/ 98636 h 1161397"/>
              <a:gd name="connsiteX107" fmla="*/ 6671880 w 6884912"/>
              <a:gd name="connsiteY107" fmla="*/ 82931 h 1161397"/>
              <a:gd name="connsiteX108" fmla="*/ 6702266 w 6884912"/>
              <a:gd name="connsiteY108" fmla="*/ 75470 h 1161397"/>
              <a:gd name="connsiteX109" fmla="*/ 6845802 w 6884912"/>
              <a:gd name="connsiteY109" fmla="*/ 24496 h 1161397"/>
              <a:gd name="connsiteX110" fmla="*/ 6884912 w 6884912"/>
              <a:gd name="connsiteY110"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510042 w 6884912"/>
              <a:gd name="connsiteY60" fmla="*/ 311820 h 1161397"/>
              <a:gd name="connsiteX61" fmla="*/ 3626773 w 6884912"/>
              <a:gd name="connsiteY61" fmla="*/ 290452 h 1161397"/>
              <a:gd name="connsiteX62" fmla="*/ 3666217 w 6884912"/>
              <a:gd name="connsiteY62" fmla="*/ 273255 h 1161397"/>
              <a:gd name="connsiteX63" fmla="*/ 3732427 w 6884912"/>
              <a:gd name="connsiteY63" fmla="*/ 245039 h 1161397"/>
              <a:gd name="connsiteX64" fmla="*/ 3777022 w 6884912"/>
              <a:gd name="connsiteY64" fmla="*/ 200276 h 1161397"/>
              <a:gd name="connsiteX65" fmla="*/ 3791246 w 6884912"/>
              <a:gd name="connsiteY65" fmla="*/ 189996 h 1161397"/>
              <a:gd name="connsiteX66" fmla="*/ 3819864 w 6884912"/>
              <a:gd name="connsiteY66" fmla="*/ 194605 h 1161397"/>
              <a:gd name="connsiteX67" fmla="*/ 3830398 w 6884912"/>
              <a:gd name="connsiteY67" fmla="*/ 188383 h 1161397"/>
              <a:gd name="connsiteX68" fmla="*/ 3834360 w 6884912"/>
              <a:gd name="connsiteY68" fmla="*/ 188992 h 1161397"/>
              <a:gd name="connsiteX69" fmla="*/ 3843715 w 6884912"/>
              <a:gd name="connsiteY69" fmla="*/ 188752 h 1161397"/>
              <a:gd name="connsiteX70" fmla="*/ 3842609 w 6884912"/>
              <a:gd name="connsiteY70" fmla="*/ 197386 h 1161397"/>
              <a:gd name="connsiteX71" fmla="*/ 3853961 w 6884912"/>
              <a:gd name="connsiteY71" fmla="*/ 213380 h 1161397"/>
              <a:gd name="connsiteX72" fmla="*/ 3907640 w 6884912"/>
              <a:gd name="connsiteY72" fmla="*/ 207568 h 1161397"/>
              <a:gd name="connsiteX73" fmla="*/ 3910449 w 6884912"/>
              <a:gd name="connsiteY73" fmla="*/ 197808 h 1161397"/>
              <a:gd name="connsiteX74" fmla="*/ 3917197 w 6884912"/>
              <a:gd name="connsiteY74" fmla="*/ 196121 h 1161397"/>
              <a:gd name="connsiteX75" fmla="*/ 3922400 w 6884912"/>
              <a:gd name="connsiteY75" fmla="*/ 205056 h 1161397"/>
              <a:gd name="connsiteX76" fmla="*/ 4013061 w 6884912"/>
              <a:gd name="connsiteY76" fmla="*/ 224874 h 1161397"/>
              <a:gd name="connsiteX77" fmla="*/ 4220717 w 6884912"/>
              <a:gd name="connsiteY77" fmla="*/ 192946 h 1161397"/>
              <a:gd name="connsiteX78" fmla="*/ 4228802 w 6884912"/>
              <a:gd name="connsiteY78" fmla="*/ 201468 h 1161397"/>
              <a:gd name="connsiteX79" fmla="*/ 4289361 w 6884912"/>
              <a:gd name="connsiteY79" fmla="*/ 196642 h 1161397"/>
              <a:gd name="connsiteX80" fmla="*/ 4498913 w 6884912"/>
              <a:gd name="connsiteY80" fmla="*/ 118915 h 1161397"/>
              <a:gd name="connsiteX81" fmla="*/ 4617330 w 6884912"/>
              <a:gd name="connsiteY81" fmla="*/ 111163 h 1161397"/>
              <a:gd name="connsiteX82" fmla="*/ 4659778 w 6884912"/>
              <a:gd name="connsiteY82" fmla="*/ 118219 h 1161397"/>
              <a:gd name="connsiteX83" fmla="*/ 4730870 w 6884912"/>
              <a:gd name="connsiteY83" fmla="*/ 129432 h 1161397"/>
              <a:gd name="connsiteX84" fmla="*/ 4785037 w 6884912"/>
              <a:gd name="connsiteY84" fmla="*/ 161964 h 1161397"/>
              <a:gd name="connsiteX85" fmla="*/ 4844073 w 6884912"/>
              <a:gd name="connsiteY85" fmla="*/ 161768 h 1161397"/>
              <a:gd name="connsiteX86" fmla="*/ 4856454 w 6884912"/>
              <a:gd name="connsiteY86" fmla="*/ 130488 h 1161397"/>
              <a:gd name="connsiteX87" fmla="*/ 4920038 w 6884912"/>
              <a:gd name="connsiteY87" fmla="*/ 140418 h 1161397"/>
              <a:gd name="connsiteX88" fmla="*/ 5016639 w 6884912"/>
              <a:gd name="connsiteY88" fmla="*/ 158905 h 1161397"/>
              <a:gd name="connsiteX89" fmla="*/ 5072009 w 6884912"/>
              <a:gd name="connsiteY89" fmla="*/ 161502 h 1161397"/>
              <a:gd name="connsiteX90" fmla="*/ 5223626 w 6884912"/>
              <a:gd name="connsiteY90" fmla="*/ 177356 h 1161397"/>
              <a:gd name="connsiteX91" fmla="*/ 5375773 w 6884912"/>
              <a:gd name="connsiteY91" fmla="*/ 199913 h 1161397"/>
              <a:gd name="connsiteX92" fmla="*/ 5467502 w 6884912"/>
              <a:gd name="connsiteY92" fmla="*/ 250963 h 1161397"/>
              <a:gd name="connsiteX93" fmla="*/ 5592395 w 6884912"/>
              <a:gd name="connsiteY93" fmla="*/ 265434 h 1161397"/>
              <a:gd name="connsiteX94" fmla="*/ 5613532 w 6884912"/>
              <a:gd name="connsiteY94" fmla="*/ 273379 h 1161397"/>
              <a:gd name="connsiteX95" fmla="*/ 5642173 w 6884912"/>
              <a:gd name="connsiteY95" fmla="*/ 266904 h 1161397"/>
              <a:gd name="connsiteX96" fmla="*/ 5756910 w 6884912"/>
              <a:gd name="connsiteY96" fmla="*/ 239211 h 1161397"/>
              <a:gd name="connsiteX97" fmla="*/ 5846667 w 6884912"/>
              <a:gd name="connsiteY97" fmla="*/ 201786 h 1161397"/>
              <a:gd name="connsiteX98" fmla="*/ 5960732 w 6884912"/>
              <a:gd name="connsiteY98" fmla="*/ 220708 h 1161397"/>
              <a:gd name="connsiteX99" fmla="*/ 6029542 w 6884912"/>
              <a:gd name="connsiteY99" fmla="*/ 210339 h 1161397"/>
              <a:gd name="connsiteX100" fmla="*/ 6141123 w 6884912"/>
              <a:gd name="connsiteY100" fmla="*/ 159923 h 1161397"/>
              <a:gd name="connsiteX101" fmla="*/ 6290640 w 6884912"/>
              <a:gd name="connsiteY101" fmla="*/ 167441 h 1161397"/>
              <a:gd name="connsiteX102" fmla="*/ 6322806 w 6884912"/>
              <a:gd name="connsiteY102" fmla="*/ 213293 h 1161397"/>
              <a:gd name="connsiteX103" fmla="*/ 6380420 w 6884912"/>
              <a:gd name="connsiteY103" fmla="*/ 173195 h 1161397"/>
              <a:gd name="connsiteX104" fmla="*/ 6507891 w 6884912"/>
              <a:gd name="connsiteY104" fmla="*/ 118474 h 1161397"/>
              <a:gd name="connsiteX105" fmla="*/ 6571807 w 6884912"/>
              <a:gd name="connsiteY105" fmla="*/ 98636 h 1161397"/>
              <a:gd name="connsiteX106" fmla="*/ 6671880 w 6884912"/>
              <a:gd name="connsiteY106" fmla="*/ 82931 h 1161397"/>
              <a:gd name="connsiteX107" fmla="*/ 6702266 w 6884912"/>
              <a:gd name="connsiteY107" fmla="*/ 75470 h 1161397"/>
              <a:gd name="connsiteX108" fmla="*/ 6845802 w 6884912"/>
              <a:gd name="connsiteY108" fmla="*/ 24496 h 1161397"/>
              <a:gd name="connsiteX109" fmla="*/ 6884912 w 6884912"/>
              <a:gd name="connsiteY109"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510042 w 6884912"/>
              <a:gd name="connsiteY60" fmla="*/ 311820 h 1161397"/>
              <a:gd name="connsiteX61" fmla="*/ 3626773 w 6884912"/>
              <a:gd name="connsiteY61" fmla="*/ 290452 h 1161397"/>
              <a:gd name="connsiteX62" fmla="*/ 3666217 w 6884912"/>
              <a:gd name="connsiteY62" fmla="*/ 273255 h 1161397"/>
              <a:gd name="connsiteX63" fmla="*/ 3732427 w 6884912"/>
              <a:gd name="connsiteY63" fmla="*/ 245039 h 1161397"/>
              <a:gd name="connsiteX64" fmla="*/ 3777022 w 6884912"/>
              <a:gd name="connsiteY64" fmla="*/ 200276 h 1161397"/>
              <a:gd name="connsiteX65" fmla="*/ 3791246 w 6884912"/>
              <a:gd name="connsiteY65" fmla="*/ 189996 h 1161397"/>
              <a:gd name="connsiteX66" fmla="*/ 3819864 w 6884912"/>
              <a:gd name="connsiteY66" fmla="*/ 194605 h 1161397"/>
              <a:gd name="connsiteX67" fmla="*/ 3830398 w 6884912"/>
              <a:gd name="connsiteY67" fmla="*/ 188383 h 1161397"/>
              <a:gd name="connsiteX68" fmla="*/ 3834360 w 6884912"/>
              <a:gd name="connsiteY68" fmla="*/ 188992 h 1161397"/>
              <a:gd name="connsiteX69" fmla="*/ 3843715 w 6884912"/>
              <a:gd name="connsiteY69" fmla="*/ 188752 h 1161397"/>
              <a:gd name="connsiteX70" fmla="*/ 3842609 w 6884912"/>
              <a:gd name="connsiteY70" fmla="*/ 197386 h 1161397"/>
              <a:gd name="connsiteX71" fmla="*/ 3853961 w 6884912"/>
              <a:gd name="connsiteY71" fmla="*/ 213380 h 1161397"/>
              <a:gd name="connsiteX72" fmla="*/ 3907640 w 6884912"/>
              <a:gd name="connsiteY72" fmla="*/ 207568 h 1161397"/>
              <a:gd name="connsiteX73" fmla="*/ 3910449 w 6884912"/>
              <a:gd name="connsiteY73" fmla="*/ 197808 h 1161397"/>
              <a:gd name="connsiteX74" fmla="*/ 3917197 w 6884912"/>
              <a:gd name="connsiteY74" fmla="*/ 196121 h 1161397"/>
              <a:gd name="connsiteX75" fmla="*/ 3922400 w 6884912"/>
              <a:gd name="connsiteY75" fmla="*/ 205056 h 1161397"/>
              <a:gd name="connsiteX76" fmla="*/ 4013061 w 6884912"/>
              <a:gd name="connsiteY76" fmla="*/ 224874 h 1161397"/>
              <a:gd name="connsiteX77" fmla="*/ 4220717 w 6884912"/>
              <a:gd name="connsiteY77" fmla="*/ 192946 h 1161397"/>
              <a:gd name="connsiteX78" fmla="*/ 4228802 w 6884912"/>
              <a:gd name="connsiteY78" fmla="*/ 201468 h 1161397"/>
              <a:gd name="connsiteX79" fmla="*/ 4289361 w 6884912"/>
              <a:gd name="connsiteY79" fmla="*/ 196642 h 1161397"/>
              <a:gd name="connsiteX80" fmla="*/ 4498913 w 6884912"/>
              <a:gd name="connsiteY80" fmla="*/ 118915 h 1161397"/>
              <a:gd name="connsiteX81" fmla="*/ 4617330 w 6884912"/>
              <a:gd name="connsiteY81" fmla="*/ 111163 h 1161397"/>
              <a:gd name="connsiteX82" fmla="*/ 4659778 w 6884912"/>
              <a:gd name="connsiteY82" fmla="*/ 118219 h 1161397"/>
              <a:gd name="connsiteX83" fmla="*/ 4730870 w 6884912"/>
              <a:gd name="connsiteY83" fmla="*/ 129432 h 1161397"/>
              <a:gd name="connsiteX84" fmla="*/ 4844073 w 6884912"/>
              <a:gd name="connsiteY84" fmla="*/ 161768 h 1161397"/>
              <a:gd name="connsiteX85" fmla="*/ 4856454 w 6884912"/>
              <a:gd name="connsiteY85" fmla="*/ 130488 h 1161397"/>
              <a:gd name="connsiteX86" fmla="*/ 4920038 w 6884912"/>
              <a:gd name="connsiteY86" fmla="*/ 140418 h 1161397"/>
              <a:gd name="connsiteX87" fmla="*/ 5016639 w 6884912"/>
              <a:gd name="connsiteY87" fmla="*/ 158905 h 1161397"/>
              <a:gd name="connsiteX88" fmla="*/ 5072009 w 6884912"/>
              <a:gd name="connsiteY88" fmla="*/ 161502 h 1161397"/>
              <a:gd name="connsiteX89" fmla="*/ 5223626 w 6884912"/>
              <a:gd name="connsiteY89" fmla="*/ 177356 h 1161397"/>
              <a:gd name="connsiteX90" fmla="*/ 5375773 w 6884912"/>
              <a:gd name="connsiteY90" fmla="*/ 199913 h 1161397"/>
              <a:gd name="connsiteX91" fmla="*/ 5467502 w 6884912"/>
              <a:gd name="connsiteY91" fmla="*/ 250963 h 1161397"/>
              <a:gd name="connsiteX92" fmla="*/ 5592395 w 6884912"/>
              <a:gd name="connsiteY92" fmla="*/ 265434 h 1161397"/>
              <a:gd name="connsiteX93" fmla="*/ 5613532 w 6884912"/>
              <a:gd name="connsiteY93" fmla="*/ 273379 h 1161397"/>
              <a:gd name="connsiteX94" fmla="*/ 5642173 w 6884912"/>
              <a:gd name="connsiteY94" fmla="*/ 266904 h 1161397"/>
              <a:gd name="connsiteX95" fmla="*/ 5756910 w 6884912"/>
              <a:gd name="connsiteY95" fmla="*/ 239211 h 1161397"/>
              <a:gd name="connsiteX96" fmla="*/ 5846667 w 6884912"/>
              <a:gd name="connsiteY96" fmla="*/ 201786 h 1161397"/>
              <a:gd name="connsiteX97" fmla="*/ 5960732 w 6884912"/>
              <a:gd name="connsiteY97" fmla="*/ 220708 h 1161397"/>
              <a:gd name="connsiteX98" fmla="*/ 6029542 w 6884912"/>
              <a:gd name="connsiteY98" fmla="*/ 210339 h 1161397"/>
              <a:gd name="connsiteX99" fmla="*/ 6141123 w 6884912"/>
              <a:gd name="connsiteY99" fmla="*/ 159923 h 1161397"/>
              <a:gd name="connsiteX100" fmla="*/ 6290640 w 6884912"/>
              <a:gd name="connsiteY100" fmla="*/ 167441 h 1161397"/>
              <a:gd name="connsiteX101" fmla="*/ 6322806 w 6884912"/>
              <a:gd name="connsiteY101" fmla="*/ 213293 h 1161397"/>
              <a:gd name="connsiteX102" fmla="*/ 6380420 w 6884912"/>
              <a:gd name="connsiteY102" fmla="*/ 173195 h 1161397"/>
              <a:gd name="connsiteX103" fmla="*/ 6507891 w 6884912"/>
              <a:gd name="connsiteY103" fmla="*/ 118474 h 1161397"/>
              <a:gd name="connsiteX104" fmla="*/ 6571807 w 6884912"/>
              <a:gd name="connsiteY104" fmla="*/ 98636 h 1161397"/>
              <a:gd name="connsiteX105" fmla="*/ 6671880 w 6884912"/>
              <a:gd name="connsiteY105" fmla="*/ 82931 h 1161397"/>
              <a:gd name="connsiteX106" fmla="*/ 6702266 w 6884912"/>
              <a:gd name="connsiteY106" fmla="*/ 75470 h 1161397"/>
              <a:gd name="connsiteX107" fmla="*/ 6845802 w 6884912"/>
              <a:gd name="connsiteY107" fmla="*/ 24496 h 1161397"/>
              <a:gd name="connsiteX108" fmla="*/ 6884912 w 6884912"/>
              <a:gd name="connsiteY10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478946 w 6884912"/>
              <a:gd name="connsiteY7" fmla="*/ 1106011 h 1161397"/>
              <a:gd name="connsiteX8" fmla="*/ 512111 w 6884912"/>
              <a:gd name="connsiteY8" fmla="*/ 1085599 h 1161397"/>
              <a:gd name="connsiteX9" fmla="*/ 567875 w 6884912"/>
              <a:gd name="connsiteY9" fmla="*/ 1051976 h 1161397"/>
              <a:gd name="connsiteX10" fmla="*/ 601644 w 6884912"/>
              <a:gd name="connsiteY10" fmla="*/ 1003997 h 1161397"/>
              <a:gd name="connsiteX11" fmla="*/ 651408 w 6884912"/>
              <a:gd name="connsiteY11" fmla="*/ 984938 h 1161397"/>
              <a:gd name="connsiteX12" fmla="*/ 673197 w 6884912"/>
              <a:gd name="connsiteY12" fmla="*/ 1010060 h 1161397"/>
              <a:gd name="connsiteX13" fmla="*/ 723108 w 6884912"/>
              <a:gd name="connsiteY13" fmla="*/ 980081 h 1161397"/>
              <a:gd name="connsiteX14" fmla="*/ 797699 w 6884912"/>
              <a:gd name="connsiteY14" fmla="*/ 931362 h 1161397"/>
              <a:gd name="connsiteX15" fmla="*/ 843359 w 6884912"/>
              <a:gd name="connsiteY15" fmla="*/ 910894 h 1161397"/>
              <a:gd name="connsiteX16" fmla="*/ 965215 w 6884912"/>
              <a:gd name="connsiteY16" fmla="*/ 846701 h 1161397"/>
              <a:gd name="connsiteX17" fmla="*/ 1085080 w 6884912"/>
              <a:gd name="connsiteY17" fmla="*/ 776086 h 1161397"/>
              <a:gd name="connsiteX18" fmla="*/ 1131224 w 6884912"/>
              <a:gd name="connsiteY18" fmla="*/ 706160 h 1161397"/>
              <a:gd name="connsiteX19" fmla="*/ 1138051 w 6884912"/>
              <a:gd name="connsiteY19" fmla="*/ 702034 h 1161397"/>
              <a:gd name="connsiteX20" fmla="*/ 1158800 w 6884912"/>
              <a:gd name="connsiteY20" fmla="*/ 700004 h 1161397"/>
              <a:gd name="connsiteX21" fmla="*/ 1166947 w 6884912"/>
              <a:gd name="connsiteY21" fmla="*/ 700762 h 1161397"/>
              <a:gd name="connsiteX22" fmla="*/ 1178135 w 6884912"/>
              <a:gd name="connsiteY22" fmla="*/ 698631 h 1161397"/>
              <a:gd name="connsiteX23" fmla="*/ 1178301 w 6884912"/>
              <a:gd name="connsiteY23" fmla="*/ 698094 h 1161397"/>
              <a:gd name="connsiteX24" fmla="*/ 1188995 w 6884912"/>
              <a:gd name="connsiteY24" fmla="*/ 697048 h 1161397"/>
              <a:gd name="connsiteX25" fmla="*/ 1242716 w 6884912"/>
              <a:gd name="connsiteY25" fmla="*/ 698052 h 1161397"/>
              <a:gd name="connsiteX26" fmla="*/ 1299977 w 6884912"/>
              <a:gd name="connsiteY26" fmla="*/ 639196 h 1161397"/>
              <a:gd name="connsiteX27" fmla="*/ 1326190 w 6884912"/>
              <a:gd name="connsiteY27" fmla="*/ 625955 h 1161397"/>
              <a:gd name="connsiteX28" fmla="*/ 1339600 w 6884912"/>
              <a:gd name="connsiteY28" fmla="*/ 616295 h 1161397"/>
              <a:gd name="connsiteX29" fmla="*/ 1340054 w 6884912"/>
              <a:gd name="connsiteY29" fmla="*/ 614022 h 1161397"/>
              <a:gd name="connsiteX30" fmla="*/ 1391606 w 6884912"/>
              <a:gd name="connsiteY30" fmla="*/ 615229 h 1161397"/>
              <a:gd name="connsiteX31" fmla="*/ 1397565 w 6884912"/>
              <a:gd name="connsiteY31" fmla="*/ 611490 h 1161397"/>
              <a:gd name="connsiteX32" fmla="*/ 1432302 w 6884912"/>
              <a:gd name="connsiteY32" fmla="*/ 617267 h 1161397"/>
              <a:gd name="connsiteX33" fmla="*/ 1449644 w 6884912"/>
              <a:gd name="connsiteY33" fmla="*/ 617591 h 1161397"/>
              <a:gd name="connsiteX34" fmla="*/ 1455793 w 6884912"/>
              <a:gd name="connsiteY34" fmla="*/ 623174 h 1161397"/>
              <a:gd name="connsiteX35" fmla="*/ 1480758 w 6884912"/>
              <a:gd name="connsiteY35" fmla="*/ 620863 h 1161397"/>
              <a:gd name="connsiteX36" fmla="*/ 1483154 w 6884912"/>
              <a:gd name="connsiteY36" fmla="*/ 618527 h 1161397"/>
              <a:gd name="connsiteX37" fmla="*/ 1505495 w 6884912"/>
              <a:gd name="connsiteY37" fmla="*/ 624325 h 1161397"/>
              <a:gd name="connsiteX38" fmla="*/ 1526340 w 6884912"/>
              <a:gd name="connsiteY38" fmla="*/ 638496 h 1161397"/>
              <a:gd name="connsiteX39" fmla="*/ 1731986 w 6884912"/>
              <a:gd name="connsiteY39" fmla="*/ 589682 h 1161397"/>
              <a:gd name="connsiteX40" fmla="*/ 1927935 w 6884912"/>
              <a:gd name="connsiteY40" fmla="*/ 628540 h 1161397"/>
              <a:gd name="connsiteX41" fmla="*/ 2039075 w 6884912"/>
              <a:gd name="connsiteY41" fmla="*/ 599964 h 1161397"/>
              <a:gd name="connsiteX42" fmla="*/ 2066980 w 6884912"/>
              <a:gd name="connsiteY42" fmla="*/ 550413 h 1161397"/>
              <a:gd name="connsiteX43" fmla="*/ 2352236 w 6884912"/>
              <a:gd name="connsiteY43" fmla="*/ 519602 h 1161397"/>
              <a:gd name="connsiteX44" fmla="*/ 2420791 w 6884912"/>
              <a:gd name="connsiteY44" fmla="*/ 492826 h 1161397"/>
              <a:gd name="connsiteX45" fmla="*/ 2489932 w 6884912"/>
              <a:gd name="connsiteY45" fmla="*/ 507864 h 1161397"/>
              <a:gd name="connsiteX46" fmla="*/ 2512917 w 6884912"/>
              <a:gd name="connsiteY46" fmla="*/ 489127 h 1161397"/>
              <a:gd name="connsiteX47" fmla="*/ 2516783 w 6884912"/>
              <a:gd name="connsiteY47" fmla="*/ 485473 h 1161397"/>
              <a:gd name="connsiteX48" fmla="*/ 2534360 w 6884912"/>
              <a:gd name="connsiteY48" fmla="*/ 480064 h 1161397"/>
              <a:gd name="connsiteX49" fmla="*/ 2536691 w 6884912"/>
              <a:gd name="connsiteY49" fmla="*/ 467018 h 1161397"/>
              <a:gd name="connsiteX50" fmla="*/ 2561265 w 6884912"/>
              <a:gd name="connsiteY50" fmla="*/ 450623 h 1161397"/>
              <a:gd name="connsiteX51" fmla="*/ 2594349 w 6884912"/>
              <a:gd name="connsiteY51" fmla="*/ 443884 h 1161397"/>
              <a:gd name="connsiteX52" fmla="*/ 2754324 w 6884912"/>
              <a:gd name="connsiteY52" fmla="*/ 424766 h 1161397"/>
              <a:gd name="connsiteX53" fmla="*/ 2848470 w 6884912"/>
              <a:gd name="connsiteY53" fmla="*/ 405966 h 1161397"/>
              <a:gd name="connsiteX54" fmla="*/ 2881772 w 6884912"/>
              <a:gd name="connsiteY54" fmla="*/ 387260 h 1161397"/>
              <a:gd name="connsiteX55" fmla="*/ 2929932 w 6884912"/>
              <a:gd name="connsiteY55" fmla="*/ 368912 h 1161397"/>
              <a:gd name="connsiteX56" fmla="*/ 3013020 w 6884912"/>
              <a:gd name="connsiteY56" fmla="*/ 327578 h 1161397"/>
              <a:gd name="connsiteX57" fmla="*/ 3222191 w 6884912"/>
              <a:gd name="connsiteY57" fmla="*/ 307887 h 1161397"/>
              <a:gd name="connsiteX58" fmla="*/ 3227953 w 6884912"/>
              <a:gd name="connsiteY58" fmla="*/ 297650 h 1161397"/>
              <a:gd name="connsiteX59" fmla="*/ 3510042 w 6884912"/>
              <a:gd name="connsiteY59" fmla="*/ 311820 h 1161397"/>
              <a:gd name="connsiteX60" fmla="*/ 3626773 w 6884912"/>
              <a:gd name="connsiteY60" fmla="*/ 290452 h 1161397"/>
              <a:gd name="connsiteX61" fmla="*/ 3666217 w 6884912"/>
              <a:gd name="connsiteY61" fmla="*/ 273255 h 1161397"/>
              <a:gd name="connsiteX62" fmla="*/ 3732427 w 6884912"/>
              <a:gd name="connsiteY62" fmla="*/ 245039 h 1161397"/>
              <a:gd name="connsiteX63" fmla="*/ 3777022 w 6884912"/>
              <a:gd name="connsiteY63" fmla="*/ 200276 h 1161397"/>
              <a:gd name="connsiteX64" fmla="*/ 3791246 w 6884912"/>
              <a:gd name="connsiteY64" fmla="*/ 189996 h 1161397"/>
              <a:gd name="connsiteX65" fmla="*/ 3819864 w 6884912"/>
              <a:gd name="connsiteY65" fmla="*/ 194605 h 1161397"/>
              <a:gd name="connsiteX66" fmla="*/ 3830398 w 6884912"/>
              <a:gd name="connsiteY66" fmla="*/ 188383 h 1161397"/>
              <a:gd name="connsiteX67" fmla="*/ 3834360 w 6884912"/>
              <a:gd name="connsiteY67" fmla="*/ 188992 h 1161397"/>
              <a:gd name="connsiteX68" fmla="*/ 3843715 w 6884912"/>
              <a:gd name="connsiteY68" fmla="*/ 188752 h 1161397"/>
              <a:gd name="connsiteX69" fmla="*/ 3842609 w 6884912"/>
              <a:gd name="connsiteY69" fmla="*/ 197386 h 1161397"/>
              <a:gd name="connsiteX70" fmla="*/ 3853961 w 6884912"/>
              <a:gd name="connsiteY70" fmla="*/ 213380 h 1161397"/>
              <a:gd name="connsiteX71" fmla="*/ 3907640 w 6884912"/>
              <a:gd name="connsiteY71" fmla="*/ 207568 h 1161397"/>
              <a:gd name="connsiteX72" fmla="*/ 3910449 w 6884912"/>
              <a:gd name="connsiteY72" fmla="*/ 197808 h 1161397"/>
              <a:gd name="connsiteX73" fmla="*/ 3917197 w 6884912"/>
              <a:gd name="connsiteY73" fmla="*/ 196121 h 1161397"/>
              <a:gd name="connsiteX74" fmla="*/ 3922400 w 6884912"/>
              <a:gd name="connsiteY74" fmla="*/ 205056 h 1161397"/>
              <a:gd name="connsiteX75" fmla="*/ 4013061 w 6884912"/>
              <a:gd name="connsiteY75" fmla="*/ 224874 h 1161397"/>
              <a:gd name="connsiteX76" fmla="*/ 4220717 w 6884912"/>
              <a:gd name="connsiteY76" fmla="*/ 192946 h 1161397"/>
              <a:gd name="connsiteX77" fmla="*/ 4228802 w 6884912"/>
              <a:gd name="connsiteY77" fmla="*/ 201468 h 1161397"/>
              <a:gd name="connsiteX78" fmla="*/ 4289361 w 6884912"/>
              <a:gd name="connsiteY78" fmla="*/ 196642 h 1161397"/>
              <a:gd name="connsiteX79" fmla="*/ 4498913 w 6884912"/>
              <a:gd name="connsiteY79" fmla="*/ 118915 h 1161397"/>
              <a:gd name="connsiteX80" fmla="*/ 4617330 w 6884912"/>
              <a:gd name="connsiteY80" fmla="*/ 111163 h 1161397"/>
              <a:gd name="connsiteX81" fmla="*/ 4659778 w 6884912"/>
              <a:gd name="connsiteY81" fmla="*/ 118219 h 1161397"/>
              <a:gd name="connsiteX82" fmla="*/ 4730870 w 6884912"/>
              <a:gd name="connsiteY82" fmla="*/ 129432 h 1161397"/>
              <a:gd name="connsiteX83" fmla="*/ 4844073 w 6884912"/>
              <a:gd name="connsiteY83" fmla="*/ 161768 h 1161397"/>
              <a:gd name="connsiteX84" fmla="*/ 4856454 w 6884912"/>
              <a:gd name="connsiteY84" fmla="*/ 130488 h 1161397"/>
              <a:gd name="connsiteX85" fmla="*/ 4920038 w 6884912"/>
              <a:gd name="connsiteY85" fmla="*/ 140418 h 1161397"/>
              <a:gd name="connsiteX86" fmla="*/ 5016639 w 6884912"/>
              <a:gd name="connsiteY86" fmla="*/ 158905 h 1161397"/>
              <a:gd name="connsiteX87" fmla="*/ 5072009 w 6884912"/>
              <a:gd name="connsiteY87" fmla="*/ 161502 h 1161397"/>
              <a:gd name="connsiteX88" fmla="*/ 5223626 w 6884912"/>
              <a:gd name="connsiteY88" fmla="*/ 177356 h 1161397"/>
              <a:gd name="connsiteX89" fmla="*/ 5375773 w 6884912"/>
              <a:gd name="connsiteY89" fmla="*/ 199913 h 1161397"/>
              <a:gd name="connsiteX90" fmla="*/ 5467502 w 6884912"/>
              <a:gd name="connsiteY90" fmla="*/ 250963 h 1161397"/>
              <a:gd name="connsiteX91" fmla="*/ 5592395 w 6884912"/>
              <a:gd name="connsiteY91" fmla="*/ 265434 h 1161397"/>
              <a:gd name="connsiteX92" fmla="*/ 5613532 w 6884912"/>
              <a:gd name="connsiteY92" fmla="*/ 273379 h 1161397"/>
              <a:gd name="connsiteX93" fmla="*/ 5642173 w 6884912"/>
              <a:gd name="connsiteY93" fmla="*/ 266904 h 1161397"/>
              <a:gd name="connsiteX94" fmla="*/ 5756910 w 6884912"/>
              <a:gd name="connsiteY94" fmla="*/ 239211 h 1161397"/>
              <a:gd name="connsiteX95" fmla="*/ 5846667 w 6884912"/>
              <a:gd name="connsiteY95" fmla="*/ 201786 h 1161397"/>
              <a:gd name="connsiteX96" fmla="*/ 5960732 w 6884912"/>
              <a:gd name="connsiteY96" fmla="*/ 220708 h 1161397"/>
              <a:gd name="connsiteX97" fmla="*/ 6029542 w 6884912"/>
              <a:gd name="connsiteY97" fmla="*/ 210339 h 1161397"/>
              <a:gd name="connsiteX98" fmla="*/ 6141123 w 6884912"/>
              <a:gd name="connsiteY98" fmla="*/ 159923 h 1161397"/>
              <a:gd name="connsiteX99" fmla="*/ 6290640 w 6884912"/>
              <a:gd name="connsiteY99" fmla="*/ 167441 h 1161397"/>
              <a:gd name="connsiteX100" fmla="*/ 6322806 w 6884912"/>
              <a:gd name="connsiteY100" fmla="*/ 213293 h 1161397"/>
              <a:gd name="connsiteX101" fmla="*/ 6380420 w 6884912"/>
              <a:gd name="connsiteY101" fmla="*/ 173195 h 1161397"/>
              <a:gd name="connsiteX102" fmla="*/ 6507891 w 6884912"/>
              <a:gd name="connsiteY102" fmla="*/ 118474 h 1161397"/>
              <a:gd name="connsiteX103" fmla="*/ 6571807 w 6884912"/>
              <a:gd name="connsiteY103" fmla="*/ 98636 h 1161397"/>
              <a:gd name="connsiteX104" fmla="*/ 6671880 w 6884912"/>
              <a:gd name="connsiteY104" fmla="*/ 82931 h 1161397"/>
              <a:gd name="connsiteX105" fmla="*/ 6702266 w 6884912"/>
              <a:gd name="connsiteY105" fmla="*/ 75470 h 1161397"/>
              <a:gd name="connsiteX106" fmla="*/ 6845802 w 6884912"/>
              <a:gd name="connsiteY106" fmla="*/ 24496 h 1161397"/>
              <a:gd name="connsiteX107" fmla="*/ 6884912 w 6884912"/>
              <a:gd name="connsiteY107"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512111 w 6884912"/>
              <a:gd name="connsiteY7" fmla="*/ 1085599 h 1161397"/>
              <a:gd name="connsiteX8" fmla="*/ 567875 w 6884912"/>
              <a:gd name="connsiteY8" fmla="*/ 1051976 h 1161397"/>
              <a:gd name="connsiteX9" fmla="*/ 601644 w 6884912"/>
              <a:gd name="connsiteY9" fmla="*/ 1003997 h 1161397"/>
              <a:gd name="connsiteX10" fmla="*/ 651408 w 6884912"/>
              <a:gd name="connsiteY10" fmla="*/ 984938 h 1161397"/>
              <a:gd name="connsiteX11" fmla="*/ 673197 w 6884912"/>
              <a:gd name="connsiteY11" fmla="*/ 1010060 h 1161397"/>
              <a:gd name="connsiteX12" fmla="*/ 723108 w 6884912"/>
              <a:gd name="connsiteY12" fmla="*/ 980081 h 1161397"/>
              <a:gd name="connsiteX13" fmla="*/ 797699 w 6884912"/>
              <a:gd name="connsiteY13" fmla="*/ 931362 h 1161397"/>
              <a:gd name="connsiteX14" fmla="*/ 843359 w 6884912"/>
              <a:gd name="connsiteY14" fmla="*/ 910894 h 1161397"/>
              <a:gd name="connsiteX15" fmla="*/ 965215 w 6884912"/>
              <a:gd name="connsiteY15" fmla="*/ 846701 h 1161397"/>
              <a:gd name="connsiteX16" fmla="*/ 1085080 w 6884912"/>
              <a:gd name="connsiteY16" fmla="*/ 776086 h 1161397"/>
              <a:gd name="connsiteX17" fmla="*/ 1131224 w 6884912"/>
              <a:gd name="connsiteY17" fmla="*/ 706160 h 1161397"/>
              <a:gd name="connsiteX18" fmla="*/ 1138051 w 6884912"/>
              <a:gd name="connsiteY18" fmla="*/ 702034 h 1161397"/>
              <a:gd name="connsiteX19" fmla="*/ 1158800 w 6884912"/>
              <a:gd name="connsiteY19" fmla="*/ 700004 h 1161397"/>
              <a:gd name="connsiteX20" fmla="*/ 1166947 w 6884912"/>
              <a:gd name="connsiteY20" fmla="*/ 700762 h 1161397"/>
              <a:gd name="connsiteX21" fmla="*/ 1178135 w 6884912"/>
              <a:gd name="connsiteY21" fmla="*/ 698631 h 1161397"/>
              <a:gd name="connsiteX22" fmla="*/ 1178301 w 6884912"/>
              <a:gd name="connsiteY22" fmla="*/ 698094 h 1161397"/>
              <a:gd name="connsiteX23" fmla="*/ 1188995 w 6884912"/>
              <a:gd name="connsiteY23" fmla="*/ 697048 h 1161397"/>
              <a:gd name="connsiteX24" fmla="*/ 1242716 w 6884912"/>
              <a:gd name="connsiteY24" fmla="*/ 698052 h 1161397"/>
              <a:gd name="connsiteX25" fmla="*/ 1299977 w 6884912"/>
              <a:gd name="connsiteY25" fmla="*/ 639196 h 1161397"/>
              <a:gd name="connsiteX26" fmla="*/ 1326190 w 6884912"/>
              <a:gd name="connsiteY26" fmla="*/ 625955 h 1161397"/>
              <a:gd name="connsiteX27" fmla="*/ 1339600 w 6884912"/>
              <a:gd name="connsiteY27" fmla="*/ 616295 h 1161397"/>
              <a:gd name="connsiteX28" fmla="*/ 1340054 w 6884912"/>
              <a:gd name="connsiteY28" fmla="*/ 614022 h 1161397"/>
              <a:gd name="connsiteX29" fmla="*/ 1391606 w 6884912"/>
              <a:gd name="connsiteY29" fmla="*/ 615229 h 1161397"/>
              <a:gd name="connsiteX30" fmla="*/ 1397565 w 6884912"/>
              <a:gd name="connsiteY30" fmla="*/ 611490 h 1161397"/>
              <a:gd name="connsiteX31" fmla="*/ 1432302 w 6884912"/>
              <a:gd name="connsiteY31" fmla="*/ 617267 h 1161397"/>
              <a:gd name="connsiteX32" fmla="*/ 1449644 w 6884912"/>
              <a:gd name="connsiteY32" fmla="*/ 617591 h 1161397"/>
              <a:gd name="connsiteX33" fmla="*/ 1455793 w 6884912"/>
              <a:gd name="connsiteY33" fmla="*/ 623174 h 1161397"/>
              <a:gd name="connsiteX34" fmla="*/ 1480758 w 6884912"/>
              <a:gd name="connsiteY34" fmla="*/ 620863 h 1161397"/>
              <a:gd name="connsiteX35" fmla="*/ 1483154 w 6884912"/>
              <a:gd name="connsiteY35" fmla="*/ 618527 h 1161397"/>
              <a:gd name="connsiteX36" fmla="*/ 1505495 w 6884912"/>
              <a:gd name="connsiteY36" fmla="*/ 624325 h 1161397"/>
              <a:gd name="connsiteX37" fmla="*/ 1526340 w 6884912"/>
              <a:gd name="connsiteY37" fmla="*/ 638496 h 1161397"/>
              <a:gd name="connsiteX38" fmla="*/ 1731986 w 6884912"/>
              <a:gd name="connsiteY38" fmla="*/ 589682 h 1161397"/>
              <a:gd name="connsiteX39" fmla="*/ 1927935 w 6884912"/>
              <a:gd name="connsiteY39" fmla="*/ 628540 h 1161397"/>
              <a:gd name="connsiteX40" fmla="*/ 2039075 w 6884912"/>
              <a:gd name="connsiteY40" fmla="*/ 599964 h 1161397"/>
              <a:gd name="connsiteX41" fmla="*/ 2066980 w 6884912"/>
              <a:gd name="connsiteY41" fmla="*/ 550413 h 1161397"/>
              <a:gd name="connsiteX42" fmla="*/ 2352236 w 6884912"/>
              <a:gd name="connsiteY42" fmla="*/ 519602 h 1161397"/>
              <a:gd name="connsiteX43" fmla="*/ 2420791 w 6884912"/>
              <a:gd name="connsiteY43" fmla="*/ 492826 h 1161397"/>
              <a:gd name="connsiteX44" fmla="*/ 2489932 w 6884912"/>
              <a:gd name="connsiteY44" fmla="*/ 507864 h 1161397"/>
              <a:gd name="connsiteX45" fmla="*/ 2512917 w 6884912"/>
              <a:gd name="connsiteY45" fmla="*/ 489127 h 1161397"/>
              <a:gd name="connsiteX46" fmla="*/ 2516783 w 6884912"/>
              <a:gd name="connsiteY46" fmla="*/ 485473 h 1161397"/>
              <a:gd name="connsiteX47" fmla="*/ 2534360 w 6884912"/>
              <a:gd name="connsiteY47" fmla="*/ 480064 h 1161397"/>
              <a:gd name="connsiteX48" fmla="*/ 2536691 w 6884912"/>
              <a:gd name="connsiteY48" fmla="*/ 467018 h 1161397"/>
              <a:gd name="connsiteX49" fmla="*/ 2561265 w 6884912"/>
              <a:gd name="connsiteY49" fmla="*/ 450623 h 1161397"/>
              <a:gd name="connsiteX50" fmla="*/ 2594349 w 6884912"/>
              <a:gd name="connsiteY50" fmla="*/ 443884 h 1161397"/>
              <a:gd name="connsiteX51" fmla="*/ 2754324 w 6884912"/>
              <a:gd name="connsiteY51" fmla="*/ 424766 h 1161397"/>
              <a:gd name="connsiteX52" fmla="*/ 2848470 w 6884912"/>
              <a:gd name="connsiteY52" fmla="*/ 405966 h 1161397"/>
              <a:gd name="connsiteX53" fmla="*/ 2881772 w 6884912"/>
              <a:gd name="connsiteY53" fmla="*/ 387260 h 1161397"/>
              <a:gd name="connsiteX54" fmla="*/ 2929932 w 6884912"/>
              <a:gd name="connsiteY54" fmla="*/ 368912 h 1161397"/>
              <a:gd name="connsiteX55" fmla="*/ 3013020 w 6884912"/>
              <a:gd name="connsiteY55" fmla="*/ 327578 h 1161397"/>
              <a:gd name="connsiteX56" fmla="*/ 3222191 w 6884912"/>
              <a:gd name="connsiteY56" fmla="*/ 307887 h 1161397"/>
              <a:gd name="connsiteX57" fmla="*/ 3227953 w 6884912"/>
              <a:gd name="connsiteY57" fmla="*/ 297650 h 1161397"/>
              <a:gd name="connsiteX58" fmla="*/ 3510042 w 6884912"/>
              <a:gd name="connsiteY58" fmla="*/ 311820 h 1161397"/>
              <a:gd name="connsiteX59" fmla="*/ 3626773 w 6884912"/>
              <a:gd name="connsiteY59" fmla="*/ 290452 h 1161397"/>
              <a:gd name="connsiteX60" fmla="*/ 3666217 w 6884912"/>
              <a:gd name="connsiteY60" fmla="*/ 273255 h 1161397"/>
              <a:gd name="connsiteX61" fmla="*/ 3732427 w 6884912"/>
              <a:gd name="connsiteY61" fmla="*/ 245039 h 1161397"/>
              <a:gd name="connsiteX62" fmla="*/ 3777022 w 6884912"/>
              <a:gd name="connsiteY62" fmla="*/ 200276 h 1161397"/>
              <a:gd name="connsiteX63" fmla="*/ 3791246 w 6884912"/>
              <a:gd name="connsiteY63" fmla="*/ 189996 h 1161397"/>
              <a:gd name="connsiteX64" fmla="*/ 3819864 w 6884912"/>
              <a:gd name="connsiteY64" fmla="*/ 194605 h 1161397"/>
              <a:gd name="connsiteX65" fmla="*/ 3830398 w 6884912"/>
              <a:gd name="connsiteY65" fmla="*/ 188383 h 1161397"/>
              <a:gd name="connsiteX66" fmla="*/ 3834360 w 6884912"/>
              <a:gd name="connsiteY66" fmla="*/ 188992 h 1161397"/>
              <a:gd name="connsiteX67" fmla="*/ 3843715 w 6884912"/>
              <a:gd name="connsiteY67" fmla="*/ 188752 h 1161397"/>
              <a:gd name="connsiteX68" fmla="*/ 3842609 w 6884912"/>
              <a:gd name="connsiteY68" fmla="*/ 197386 h 1161397"/>
              <a:gd name="connsiteX69" fmla="*/ 3853961 w 6884912"/>
              <a:gd name="connsiteY69" fmla="*/ 213380 h 1161397"/>
              <a:gd name="connsiteX70" fmla="*/ 3907640 w 6884912"/>
              <a:gd name="connsiteY70" fmla="*/ 207568 h 1161397"/>
              <a:gd name="connsiteX71" fmla="*/ 3910449 w 6884912"/>
              <a:gd name="connsiteY71" fmla="*/ 197808 h 1161397"/>
              <a:gd name="connsiteX72" fmla="*/ 3917197 w 6884912"/>
              <a:gd name="connsiteY72" fmla="*/ 196121 h 1161397"/>
              <a:gd name="connsiteX73" fmla="*/ 3922400 w 6884912"/>
              <a:gd name="connsiteY73" fmla="*/ 205056 h 1161397"/>
              <a:gd name="connsiteX74" fmla="*/ 4013061 w 6884912"/>
              <a:gd name="connsiteY74" fmla="*/ 224874 h 1161397"/>
              <a:gd name="connsiteX75" fmla="*/ 4220717 w 6884912"/>
              <a:gd name="connsiteY75" fmla="*/ 192946 h 1161397"/>
              <a:gd name="connsiteX76" fmla="*/ 4228802 w 6884912"/>
              <a:gd name="connsiteY76" fmla="*/ 201468 h 1161397"/>
              <a:gd name="connsiteX77" fmla="*/ 4289361 w 6884912"/>
              <a:gd name="connsiteY77" fmla="*/ 196642 h 1161397"/>
              <a:gd name="connsiteX78" fmla="*/ 4498913 w 6884912"/>
              <a:gd name="connsiteY78" fmla="*/ 118915 h 1161397"/>
              <a:gd name="connsiteX79" fmla="*/ 4617330 w 6884912"/>
              <a:gd name="connsiteY79" fmla="*/ 111163 h 1161397"/>
              <a:gd name="connsiteX80" fmla="*/ 4659778 w 6884912"/>
              <a:gd name="connsiteY80" fmla="*/ 118219 h 1161397"/>
              <a:gd name="connsiteX81" fmla="*/ 4730870 w 6884912"/>
              <a:gd name="connsiteY81" fmla="*/ 129432 h 1161397"/>
              <a:gd name="connsiteX82" fmla="*/ 4844073 w 6884912"/>
              <a:gd name="connsiteY82" fmla="*/ 161768 h 1161397"/>
              <a:gd name="connsiteX83" fmla="*/ 4856454 w 6884912"/>
              <a:gd name="connsiteY83" fmla="*/ 130488 h 1161397"/>
              <a:gd name="connsiteX84" fmla="*/ 4920038 w 6884912"/>
              <a:gd name="connsiteY84" fmla="*/ 140418 h 1161397"/>
              <a:gd name="connsiteX85" fmla="*/ 5016639 w 6884912"/>
              <a:gd name="connsiteY85" fmla="*/ 158905 h 1161397"/>
              <a:gd name="connsiteX86" fmla="*/ 5072009 w 6884912"/>
              <a:gd name="connsiteY86" fmla="*/ 161502 h 1161397"/>
              <a:gd name="connsiteX87" fmla="*/ 5223626 w 6884912"/>
              <a:gd name="connsiteY87" fmla="*/ 177356 h 1161397"/>
              <a:gd name="connsiteX88" fmla="*/ 5375773 w 6884912"/>
              <a:gd name="connsiteY88" fmla="*/ 199913 h 1161397"/>
              <a:gd name="connsiteX89" fmla="*/ 5467502 w 6884912"/>
              <a:gd name="connsiteY89" fmla="*/ 250963 h 1161397"/>
              <a:gd name="connsiteX90" fmla="*/ 5592395 w 6884912"/>
              <a:gd name="connsiteY90" fmla="*/ 265434 h 1161397"/>
              <a:gd name="connsiteX91" fmla="*/ 5613532 w 6884912"/>
              <a:gd name="connsiteY91" fmla="*/ 273379 h 1161397"/>
              <a:gd name="connsiteX92" fmla="*/ 5642173 w 6884912"/>
              <a:gd name="connsiteY92" fmla="*/ 266904 h 1161397"/>
              <a:gd name="connsiteX93" fmla="*/ 5756910 w 6884912"/>
              <a:gd name="connsiteY93" fmla="*/ 239211 h 1161397"/>
              <a:gd name="connsiteX94" fmla="*/ 5846667 w 6884912"/>
              <a:gd name="connsiteY94" fmla="*/ 201786 h 1161397"/>
              <a:gd name="connsiteX95" fmla="*/ 5960732 w 6884912"/>
              <a:gd name="connsiteY95" fmla="*/ 220708 h 1161397"/>
              <a:gd name="connsiteX96" fmla="*/ 6029542 w 6884912"/>
              <a:gd name="connsiteY96" fmla="*/ 210339 h 1161397"/>
              <a:gd name="connsiteX97" fmla="*/ 6141123 w 6884912"/>
              <a:gd name="connsiteY97" fmla="*/ 159923 h 1161397"/>
              <a:gd name="connsiteX98" fmla="*/ 6290640 w 6884912"/>
              <a:gd name="connsiteY98" fmla="*/ 167441 h 1161397"/>
              <a:gd name="connsiteX99" fmla="*/ 6322806 w 6884912"/>
              <a:gd name="connsiteY99" fmla="*/ 213293 h 1161397"/>
              <a:gd name="connsiteX100" fmla="*/ 6380420 w 6884912"/>
              <a:gd name="connsiteY100" fmla="*/ 173195 h 1161397"/>
              <a:gd name="connsiteX101" fmla="*/ 6507891 w 6884912"/>
              <a:gd name="connsiteY101" fmla="*/ 118474 h 1161397"/>
              <a:gd name="connsiteX102" fmla="*/ 6571807 w 6884912"/>
              <a:gd name="connsiteY102" fmla="*/ 98636 h 1161397"/>
              <a:gd name="connsiteX103" fmla="*/ 6671880 w 6884912"/>
              <a:gd name="connsiteY103" fmla="*/ 82931 h 1161397"/>
              <a:gd name="connsiteX104" fmla="*/ 6702266 w 6884912"/>
              <a:gd name="connsiteY104" fmla="*/ 75470 h 1161397"/>
              <a:gd name="connsiteX105" fmla="*/ 6845802 w 6884912"/>
              <a:gd name="connsiteY105" fmla="*/ 24496 h 1161397"/>
              <a:gd name="connsiteX106" fmla="*/ 6884912 w 6884912"/>
              <a:gd name="connsiteY106"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567875 w 6884912"/>
              <a:gd name="connsiteY7" fmla="*/ 1051976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454970 w 6884912"/>
              <a:gd name="connsiteY7" fmla="*/ 1023343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213420 w 6884912"/>
              <a:gd name="connsiteY6" fmla="*/ 1056868 h 1161397"/>
              <a:gd name="connsiteX7" fmla="*/ 454970 w 6884912"/>
              <a:gd name="connsiteY7" fmla="*/ 1023343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673197 w 6884912"/>
              <a:gd name="connsiteY9" fmla="*/ 1010060 h 1161397"/>
              <a:gd name="connsiteX10" fmla="*/ 723108 w 6884912"/>
              <a:gd name="connsiteY10" fmla="*/ 980081 h 1161397"/>
              <a:gd name="connsiteX11" fmla="*/ 797699 w 6884912"/>
              <a:gd name="connsiteY11" fmla="*/ 931362 h 1161397"/>
              <a:gd name="connsiteX12" fmla="*/ 843359 w 6884912"/>
              <a:gd name="connsiteY12" fmla="*/ 910894 h 1161397"/>
              <a:gd name="connsiteX13" fmla="*/ 965215 w 6884912"/>
              <a:gd name="connsiteY13" fmla="*/ 846701 h 1161397"/>
              <a:gd name="connsiteX14" fmla="*/ 1085080 w 6884912"/>
              <a:gd name="connsiteY14" fmla="*/ 776086 h 1161397"/>
              <a:gd name="connsiteX15" fmla="*/ 1131224 w 6884912"/>
              <a:gd name="connsiteY15" fmla="*/ 706160 h 1161397"/>
              <a:gd name="connsiteX16" fmla="*/ 1138051 w 6884912"/>
              <a:gd name="connsiteY16" fmla="*/ 702034 h 1161397"/>
              <a:gd name="connsiteX17" fmla="*/ 1158800 w 6884912"/>
              <a:gd name="connsiteY17" fmla="*/ 700004 h 1161397"/>
              <a:gd name="connsiteX18" fmla="*/ 1166947 w 6884912"/>
              <a:gd name="connsiteY18" fmla="*/ 700762 h 1161397"/>
              <a:gd name="connsiteX19" fmla="*/ 1178135 w 6884912"/>
              <a:gd name="connsiteY19" fmla="*/ 698631 h 1161397"/>
              <a:gd name="connsiteX20" fmla="*/ 1178301 w 6884912"/>
              <a:gd name="connsiteY20" fmla="*/ 698094 h 1161397"/>
              <a:gd name="connsiteX21" fmla="*/ 1188995 w 6884912"/>
              <a:gd name="connsiteY21" fmla="*/ 697048 h 1161397"/>
              <a:gd name="connsiteX22" fmla="*/ 1242716 w 6884912"/>
              <a:gd name="connsiteY22" fmla="*/ 698052 h 1161397"/>
              <a:gd name="connsiteX23" fmla="*/ 1299977 w 6884912"/>
              <a:gd name="connsiteY23" fmla="*/ 639196 h 1161397"/>
              <a:gd name="connsiteX24" fmla="*/ 1326190 w 6884912"/>
              <a:gd name="connsiteY24" fmla="*/ 625955 h 1161397"/>
              <a:gd name="connsiteX25" fmla="*/ 1339600 w 6884912"/>
              <a:gd name="connsiteY25" fmla="*/ 616295 h 1161397"/>
              <a:gd name="connsiteX26" fmla="*/ 1340054 w 6884912"/>
              <a:gd name="connsiteY26" fmla="*/ 614022 h 1161397"/>
              <a:gd name="connsiteX27" fmla="*/ 1391606 w 6884912"/>
              <a:gd name="connsiteY27" fmla="*/ 615229 h 1161397"/>
              <a:gd name="connsiteX28" fmla="*/ 1397565 w 6884912"/>
              <a:gd name="connsiteY28" fmla="*/ 611490 h 1161397"/>
              <a:gd name="connsiteX29" fmla="*/ 1432302 w 6884912"/>
              <a:gd name="connsiteY29" fmla="*/ 617267 h 1161397"/>
              <a:gd name="connsiteX30" fmla="*/ 1449644 w 6884912"/>
              <a:gd name="connsiteY30" fmla="*/ 617591 h 1161397"/>
              <a:gd name="connsiteX31" fmla="*/ 1455793 w 6884912"/>
              <a:gd name="connsiteY31" fmla="*/ 623174 h 1161397"/>
              <a:gd name="connsiteX32" fmla="*/ 1480758 w 6884912"/>
              <a:gd name="connsiteY32" fmla="*/ 620863 h 1161397"/>
              <a:gd name="connsiteX33" fmla="*/ 1483154 w 6884912"/>
              <a:gd name="connsiteY33" fmla="*/ 618527 h 1161397"/>
              <a:gd name="connsiteX34" fmla="*/ 1505495 w 6884912"/>
              <a:gd name="connsiteY34" fmla="*/ 624325 h 1161397"/>
              <a:gd name="connsiteX35" fmla="*/ 1526340 w 6884912"/>
              <a:gd name="connsiteY35" fmla="*/ 638496 h 1161397"/>
              <a:gd name="connsiteX36" fmla="*/ 1731986 w 6884912"/>
              <a:gd name="connsiteY36" fmla="*/ 589682 h 1161397"/>
              <a:gd name="connsiteX37" fmla="*/ 1927935 w 6884912"/>
              <a:gd name="connsiteY37" fmla="*/ 628540 h 1161397"/>
              <a:gd name="connsiteX38" fmla="*/ 2039075 w 6884912"/>
              <a:gd name="connsiteY38" fmla="*/ 599964 h 1161397"/>
              <a:gd name="connsiteX39" fmla="*/ 2066980 w 6884912"/>
              <a:gd name="connsiteY39" fmla="*/ 550413 h 1161397"/>
              <a:gd name="connsiteX40" fmla="*/ 2352236 w 6884912"/>
              <a:gd name="connsiteY40" fmla="*/ 519602 h 1161397"/>
              <a:gd name="connsiteX41" fmla="*/ 2420791 w 6884912"/>
              <a:gd name="connsiteY41" fmla="*/ 492826 h 1161397"/>
              <a:gd name="connsiteX42" fmla="*/ 2489932 w 6884912"/>
              <a:gd name="connsiteY42" fmla="*/ 507864 h 1161397"/>
              <a:gd name="connsiteX43" fmla="*/ 2512917 w 6884912"/>
              <a:gd name="connsiteY43" fmla="*/ 489127 h 1161397"/>
              <a:gd name="connsiteX44" fmla="*/ 2516783 w 6884912"/>
              <a:gd name="connsiteY44" fmla="*/ 485473 h 1161397"/>
              <a:gd name="connsiteX45" fmla="*/ 2534360 w 6884912"/>
              <a:gd name="connsiteY45" fmla="*/ 480064 h 1161397"/>
              <a:gd name="connsiteX46" fmla="*/ 2536691 w 6884912"/>
              <a:gd name="connsiteY46" fmla="*/ 467018 h 1161397"/>
              <a:gd name="connsiteX47" fmla="*/ 2561265 w 6884912"/>
              <a:gd name="connsiteY47" fmla="*/ 450623 h 1161397"/>
              <a:gd name="connsiteX48" fmla="*/ 2594349 w 6884912"/>
              <a:gd name="connsiteY48" fmla="*/ 443884 h 1161397"/>
              <a:gd name="connsiteX49" fmla="*/ 2754324 w 6884912"/>
              <a:gd name="connsiteY49" fmla="*/ 424766 h 1161397"/>
              <a:gd name="connsiteX50" fmla="*/ 2848470 w 6884912"/>
              <a:gd name="connsiteY50" fmla="*/ 405966 h 1161397"/>
              <a:gd name="connsiteX51" fmla="*/ 2881772 w 6884912"/>
              <a:gd name="connsiteY51" fmla="*/ 387260 h 1161397"/>
              <a:gd name="connsiteX52" fmla="*/ 2929932 w 6884912"/>
              <a:gd name="connsiteY52" fmla="*/ 368912 h 1161397"/>
              <a:gd name="connsiteX53" fmla="*/ 3013020 w 6884912"/>
              <a:gd name="connsiteY53" fmla="*/ 327578 h 1161397"/>
              <a:gd name="connsiteX54" fmla="*/ 3222191 w 6884912"/>
              <a:gd name="connsiteY54" fmla="*/ 307887 h 1161397"/>
              <a:gd name="connsiteX55" fmla="*/ 3227953 w 6884912"/>
              <a:gd name="connsiteY55" fmla="*/ 297650 h 1161397"/>
              <a:gd name="connsiteX56" fmla="*/ 3510042 w 6884912"/>
              <a:gd name="connsiteY56" fmla="*/ 311820 h 1161397"/>
              <a:gd name="connsiteX57" fmla="*/ 3626773 w 6884912"/>
              <a:gd name="connsiteY57" fmla="*/ 290452 h 1161397"/>
              <a:gd name="connsiteX58" fmla="*/ 3666217 w 6884912"/>
              <a:gd name="connsiteY58" fmla="*/ 273255 h 1161397"/>
              <a:gd name="connsiteX59" fmla="*/ 3732427 w 6884912"/>
              <a:gd name="connsiteY59" fmla="*/ 245039 h 1161397"/>
              <a:gd name="connsiteX60" fmla="*/ 3777022 w 6884912"/>
              <a:gd name="connsiteY60" fmla="*/ 200276 h 1161397"/>
              <a:gd name="connsiteX61" fmla="*/ 3791246 w 6884912"/>
              <a:gd name="connsiteY61" fmla="*/ 189996 h 1161397"/>
              <a:gd name="connsiteX62" fmla="*/ 3819864 w 6884912"/>
              <a:gd name="connsiteY62" fmla="*/ 194605 h 1161397"/>
              <a:gd name="connsiteX63" fmla="*/ 3830398 w 6884912"/>
              <a:gd name="connsiteY63" fmla="*/ 188383 h 1161397"/>
              <a:gd name="connsiteX64" fmla="*/ 3834360 w 6884912"/>
              <a:gd name="connsiteY64" fmla="*/ 188992 h 1161397"/>
              <a:gd name="connsiteX65" fmla="*/ 3843715 w 6884912"/>
              <a:gd name="connsiteY65" fmla="*/ 188752 h 1161397"/>
              <a:gd name="connsiteX66" fmla="*/ 3842609 w 6884912"/>
              <a:gd name="connsiteY66" fmla="*/ 197386 h 1161397"/>
              <a:gd name="connsiteX67" fmla="*/ 3853961 w 6884912"/>
              <a:gd name="connsiteY67" fmla="*/ 213380 h 1161397"/>
              <a:gd name="connsiteX68" fmla="*/ 3907640 w 6884912"/>
              <a:gd name="connsiteY68" fmla="*/ 207568 h 1161397"/>
              <a:gd name="connsiteX69" fmla="*/ 3910449 w 6884912"/>
              <a:gd name="connsiteY69" fmla="*/ 197808 h 1161397"/>
              <a:gd name="connsiteX70" fmla="*/ 3917197 w 6884912"/>
              <a:gd name="connsiteY70" fmla="*/ 196121 h 1161397"/>
              <a:gd name="connsiteX71" fmla="*/ 3922400 w 6884912"/>
              <a:gd name="connsiteY71" fmla="*/ 205056 h 1161397"/>
              <a:gd name="connsiteX72" fmla="*/ 4013061 w 6884912"/>
              <a:gd name="connsiteY72" fmla="*/ 224874 h 1161397"/>
              <a:gd name="connsiteX73" fmla="*/ 4220717 w 6884912"/>
              <a:gd name="connsiteY73" fmla="*/ 192946 h 1161397"/>
              <a:gd name="connsiteX74" fmla="*/ 4228802 w 6884912"/>
              <a:gd name="connsiteY74" fmla="*/ 201468 h 1161397"/>
              <a:gd name="connsiteX75" fmla="*/ 4289361 w 6884912"/>
              <a:gd name="connsiteY75" fmla="*/ 196642 h 1161397"/>
              <a:gd name="connsiteX76" fmla="*/ 4498913 w 6884912"/>
              <a:gd name="connsiteY76" fmla="*/ 118915 h 1161397"/>
              <a:gd name="connsiteX77" fmla="*/ 4617330 w 6884912"/>
              <a:gd name="connsiteY77" fmla="*/ 111163 h 1161397"/>
              <a:gd name="connsiteX78" fmla="*/ 4659778 w 6884912"/>
              <a:gd name="connsiteY78" fmla="*/ 118219 h 1161397"/>
              <a:gd name="connsiteX79" fmla="*/ 4730870 w 6884912"/>
              <a:gd name="connsiteY79" fmla="*/ 129432 h 1161397"/>
              <a:gd name="connsiteX80" fmla="*/ 4844073 w 6884912"/>
              <a:gd name="connsiteY80" fmla="*/ 161768 h 1161397"/>
              <a:gd name="connsiteX81" fmla="*/ 4856454 w 6884912"/>
              <a:gd name="connsiteY81" fmla="*/ 130488 h 1161397"/>
              <a:gd name="connsiteX82" fmla="*/ 4920038 w 6884912"/>
              <a:gd name="connsiteY82" fmla="*/ 140418 h 1161397"/>
              <a:gd name="connsiteX83" fmla="*/ 5016639 w 6884912"/>
              <a:gd name="connsiteY83" fmla="*/ 158905 h 1161397"/>
              <a:gd name="connsiteX84" fmla="*/ 5072009 w 6884912"/>
              <a:gd name="connsiteY84" fmla="*/ 161502 h 1161397"/>
              <a:gd name="connsiteX85" fmla="*/ 5223626 w 6884912"/>
              <a:gd name="connsiteY85" fmla="*/ 177356 h 1161397"/>
              <a:gd name="connsiteX86" fmla="*/ 5375773 w 6884912"/>
              <a:gd name="connsiteY86" fmla="*/ 199913 h 1161397"/>
              <a:gd name="connsiteX87" fmla="*/ 5467502 w 6884912"/>
              <a:gd name="connsiteY87" fmla="*/ 250963 h 1161397"/>
              <a:gd name="connsiteX88" fmla="*/ 5592395 w 6884912"/>
              <a:gd name="connsiteY88" fmla="*/ 265434 h 1161397"/>
              <a:gd name="connsiteX89" fmla="*/ 5613532 w 6884912"/>
              <a:gd name="connsiteY89" fmla="*/ 273379 h 1161397"/>
              <a:gd name="connsiteX90" fmla="*/ 5642173 w 6884912"/>
              <a:gd name="connsiteY90" fmla="*/ 266904 h 1161397"/>
              <a:gd name="connsiteX91" fmla="*/ 5756910 w 6884912"/>
              <a:gd name="connsiteY91" fmla="*/ 239211 h 1161397"/>
              <a:gd name="connsiteX92" fmla="*/ 5846667 w 6884912"/>
              <a:gd name="connsiteY92" fmla="*/ 201786 h 1161397"/>
              <a:gd name="connsiteX93" fmla="*/ 5960732 w 6884912"/>
              <a:gd name="connsiteY93" fmla="*/ 220708 h 1161397"/>
              <a:gd name="connsiteX94" fmla="*/ 6029542 w 6884912"/>
              <a:gd name="connsiteY94" fmla="*/ 210339 h 1161397"/>
              <a:gd name="connsiteX95" fmla="*/ 6141123 w 6884912"/>
              <a:gd name="connsiteY95" fmla="*/ 159923 h 1161397"/>
              <a:gd name="connsiteX96" fmla="*/ 6290640 w 6884912"/>
              <a:gd name="connsiteY96" fmla="*/ 167441 h 1161397"/>
              <a:gd name="connsiteX97" fmla="*/ 6322806 w 6884912"/>
              <a:gd name="connsiteY97" fmla="*/ 213293 h 1161397"/>
              <a:gd name="connsiteX98" fmla="*/ 6380420 w 6884912"/>
              <a:gd name="connsiteY98" fmla="*/ 173195 h 1161397"/>
              <a:gd name="connsiteX99" fmla="*/ 6507891 w 6884912"/>
              <a:gd name="connsiteY99" fmla="*/ 118474 h 1161397"/>
              <a:gd name="connsiteX100" fmla="*/ 6571807 w 6884912"/>
              <a:gd name="connsiteY100" fmla="*/ 98636 h 1161397"/>
              <a:gd name="connsiteX101" fmla="*/ 6671880 w 6884912"/>
              <a:gd name="connsiteY101" fmla="*/ 82931 h 1161397"/>
              <a:gd name="connsiteX102" fmla="*/ 6702266 w 6884912"/>
              <a:gd name="connsiteY102" fmla="*/ 75470 h 1161397"/>
              <a:gd name="connsiteX103" fmla="*/ 6845802 w 6884912"/>
              <a:gd name="connsiteY103" fmla="*/ 24496 h 1161397"/>
              <a:gd name="connsiteX104" fmla="*/ 6884912 w 6884912"/>
              <a:gd name="connsiteY104"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673197 w 6884912"/>
              <a:gd name="connsiteY9" fmla="*/ 1010060 h 1161397"/>
              <a:gd name="connsiteX10" fmla="*/ 723108 w 6884912"/>
              <a:gd name="connsiteY10" fmla="*/ 980081 h 1161397"/>
              <a:gd name="connsiteX11" fmla="*/ 797699 w 6884912"/>
              <a:gd name="connsiteY11" fmla="*/ 931362 h 1161397"/>
              <a:gd name="connsiteX12" fmla="*/ 843359 w 6884912"/>
              <a:gd name="connsiteY12" fmla="*/ 910894 h 1161397"/>
              <a:gd name="connsiteX13" fmla="*/ 965215 w 6884912"/>
              <a:gd name="connsiteY13" fmla="*/ 846701 h 1161397"/>
              <a:gd name="connsiteX14" fmla="*/ 1085080 w 6884912"/>
              <a:gd name="connsiteY14" fmla="*/ 776086 h 1161397"/>
              <a:gd name="connsiteX15" fmla="*/ 1131224 w 6884912"/>
              <a:gd name="connsiteY15" fmla="*/ 706160 h 1161397"/>
              <a:gd name="connsiteX16" fmla="*/ 1138051 w 6884912"/>
              <a:gd name="connsiteY16" fmla="*/ 702034 h 1161397"/>
              <a:gd name="connsiteX17" fmla="*/ 1158800 w 6884912"/>
              <a:gd name="connsiteY17" fmla="*/ 700004 h 1161397"/>
              <a:gd name="connsiteX18" fmla="*/ 1166947 w 6884912"/>
              <a:gd name="connsiteY18" fmla="*/ 700762 h 1161397"/>
              <a:gd name="connsiteX19" fmla="*/ 1178135 w 6884912"/>
              <a:gd name="connsiteY19" fmla="*/ 698631 h 1161397"/>
              <a:gd name="connsiteX20" fmla="*/ 1178301 w 6884912"/>
              <a:gd name="connsiteY20" fmla="*/ 698094 h 1161397"/>
              <a:gd name="connsiteX21" fmla="*/ 1188995 w 6884912"/>
              <a:gd name="connsiteY21" fmla="*/ 697048 h 1161397"/>
              <a:gd name="connsiteX22" fmla="*/ 1242716 w 6884912"/>
              <a:gd name="connsiteY22" fmla="*/ 698052 h 1161397"/>
              <a:gd name="connsiteX23" fmla="*/ 1299977 w 6884912"/>
              <a:gd name="connsiteY23" fmla="*/ 639196 h 1161397"/>
              <a:gd name="connsiteX24" fmla="*/ 1326190 w 6884912"/>
              <a:gd name="connsiteY24" fmla="*/ 625955 h 1161397"/>
              <a:gd name="connsiteX25" fmla="*/ 1339600 w 6884912"/>
              <a:gd name="connsiteY25" fmla="*/ 616295 h 1161397"/>
              <a:gd name="connsiteX26" fmla="*/ 1340054 w 6884912"/>
              <a:gd name="connsiteY26" fmla="*/ 614022 h 1161397"/>
              <a:gd name="connsiteX27" fmla="*/ 1391606 w 6884912"/>
              <a:gd name="connsiteY27" fmla="*/ 615229 h 1161397"/>
              <a:gd name="connsiteX28" fmla="*/ 1397565 w 6884912"/>
              <a:gd name="connsiteY28" fmla="*/ 611490 h 1161397"/>
              <a:gd name="connsiteX29" fmla="*/ 1432302 w 6884912"/>
              <a:gd name="connsiteY29" fmla="*/ 617267 h 1161397"/>
              <a:gd name="connsiteX30" fmla="*/ 1449644 w 6884912"/>
              <a:gd name="connsiteY30" fmla="*/ 617591 h 1161397"/>
              <a:gd name="connsiteX31" fmla="*/ 1455793 w 6884912"/>
              <a:gd name="connsiteY31" fmla="*/ 623174 h 1161397"/>
              <a:gd name="connsiteX32" fmla="*/ 1480758 w 6884912"/>
              <a:gd name="connsiteY32" fmla="*/ 620863 h 1161397"/>
              <a:gd name="connsiteX33" fmla="*/ 1483154 w 6884912"/>
              <a:gd name="connsiteY33" fmla="*/ 618527 h 1161397"/>
              <a:gd name="connsiteX34" fmla="*/ 1505495 w 6884912"/>
              <a:gd name="connsiteY34" fmla="*/ 624325 h 1161397"/>
              <a:gd name="connsiteX35" fmla="*/ 1526340 w 6884912"/>
              <a:gd name="connsiteY35" fmla="*/ 638496 h 1161397"/>
              <a:gd name="connsiteX36" fmla="*/ 1731986 w 6884912"/>
              <a:gd name="connsiteY36" fmla="*/ 589682 h 1161397"/>
              <a:gd name="connsiteX37" fmla="*/ 1927935 w 6884912"/>
              <a:gd name="connsiteY37" fmla="*/ 628540 h 1161397"/>
              <a:gd name="connsiteX38" fmla="*/ 2039075 w 6884912"/>
              <a:gd name="connsiteY38" fmla="*/ 599964 h 1161397"/>
              <a:gd name="connsiteX39" fmla="*/ 2066980 w 6884912"/>
              <a:gd name="connsiteY39" fmla="*/ 550413 h 1161397"/>
              <a:gd name="connsiteX40" fmla="*/ 2352236 w 6884912"/>
              <a:gd name="connsiteY40" fmla="*/ 519602 h 1161397"/>
              <a:gd name="connsiteX41" fmla="*/ 2420791 w 6884912"/>
              <a:gd name="connsiteY41" fmla="*/ 492826 h 1161397"/>
              <a:gd name="connsiteX42" fmla="*/ 2489932 w 6884912"/>
              <a:gd name="connsiteY42" fmla="*/ 507864 h 1161397"/>
              <a:gd name="connsiteX43" fmla="*/ 2512917 w 6884912"/>
              <a:gd name="connsiteY43" fmla="*/ 489127 h 1161397"/>
              <a:gd name="connsiteX44" fmla="*/ 2516783 w 6884912"/>
              <a:gd name="connsiteY44" fmla="*/ 485473 h 1161397"/>
              <a:gd name="connsiteX45" fmla="*/ 2534360 w 6884912"/>
              <a:gd name="connsiteY45" fmla="*/ 480064 h 1161397"/>
              <a:gd name="connsiteX46" fmla="*/ 2536691 w 6884912"/>
              <a:gd name="connsiteY46" fmla="*/ 467018 h 1161397"/>
              <a:gd name="connsiteX47" fmla="*/ 2561265 w 6884912"/>
              <a:gd name="connsiteY47" fmla="*/ 450623 h 1161397"/>
              <a:gd name="connsiteX48" fmla="*/ 2594349 w 6884912"/>
              <a:gd name="connsiteY48" fmla="*/ 443884 h 1161397"/>
              <a:gd name="connsiteX49" fmla="*/ 2754324 w 6884912"/>
              <a:gd name="connsiteY49" fmla="*/ 424766 h 1161397"/>
              <a:gd name="connsiteX50" fmla="*/ 2848470 w 6884912"/>
              <a:gd name="connsiteY50" fmla="*/ 405966 h 1161397"/>
              <a:gd name="connsiteX51" fmla="*/ 2881772 w 6884912"/>
              <a:gd name="connsiteY51" fmla="*/ 387260 h 1161397"/>
              <a:gd name="connsiteX52" fmla="*/ 2929932 w 6884912"/>
              <a:gd name="connsiteY52" fmla="*/ 368912 h 1161397"/>
              <a:gd name="connsiteX53" fmla="*/ 3013020 w 6884912"/>
              <a:gd name="connsiteY53" fmla="*/ 327578 h 1161397"/>
              <a:gd name="connsiteX54" fmla="*/ 3222191 w 6884912"/>
              <a:gd name="connsiteY54" fmla="*/ 307887 h 1161397"/>
              <a:gd name="connsiteX55" fmla="*/ 3227953 w 6884912"/>
              <a:gd name="connsiteY55" fmla="*/ 297650 h 1161397"/>
              <a:gd name="connsiteX56" fmla="*/ 3510042 w 6884912"/>
              <a:gd name="connsiteY56" fmla="*/ 311820 h 1161397"/>
              <a:gd name="connsiteX57" fmla="*/ 3626773 w 6884912"/>
              <a:gd name="connsiteY57" fmla="*/ 290452 h 1161397"/>
              <a:gd name="connsiteX58" fmla="*/ 3666217 w 6884912"/>
              <a:gd name="connsiteY58" fmla="*/ 273255 h 1161397"/>
              <a:gd name="connsiteX59" fmla="*/ 3732427 w 6884912"/>
              <a:gd name="connsiteY59" fmla="*/ 245039 h 1161397"/>
              <a:gd name="connsiteX60" fmla="*/ 3777022 w 6884912"/>
              <a:gd name="connsiteY60" fmla="*/ 200276 h 1161397"/>
              <a:gd name="connsiteX61" fmla="*/ 3791246 w 6884912"/>
              <a:gd name="connsiteY61" fmla="*/ 189996 h 1161397"/>
              <a:gd name="connsiteX62" fmla="*/ 3819864 w 6884912"/>
              <a:gd name="connsiteY62" fmla="*/ 194605 h 1161397"/>
              <a:gd name="connsiteX63" fmla="*/ 3830398 w 6884912"/>
              <a:gd name="connsiteY63" fmla="*/ 188383 h 1161397"/>
              <a:gd name="connsiteX64" fmla="*/ 3834360 w 6884912"/>
              <a:gd name="connsiteY64" fmla="*/ 188992 h 1161397"/>
              <a:gd name="connsiteX65" fmla="*/ 3843715 w 6884912"/>
              <a:gd name="connsiteY65" fmla="*/ 188752 h 1161397"/>
              <a:gd name="connsiteX66" fmla="*/ 3842609 w 6884912"/>
              <a:gd name="connsiteY66" fmla="*/ 197386 h 1161397"/>
              <a:gd name="connsiteX67" fmla="*/ 3853961 w 6884912"/>
              <a:gd name="connsiteY67" fmla="*/ 213380 h 1161397"/>
              <a:gd name="connsiteX68" fmla="*/ 3907640 w 6884912"/>
              <a:gd name="connsiteY68" fmla="*/ 207568 h 1161397"/>
              <a:gd name="connsiteX69" fmla="*/ 3910449 w 6884912"/>
              <a:gd name="connsiteY69" fmla="*/ 197808 h 1161397"/>
              <a:gd name="connsiteX70" fmla="*/ 3917197 w 6884912"/>
              <a:gd name="connsiteY70" fmla="*/ 196121 h 1161397"/>
              <a:gd name="connsiteX71" fmla="*/ 3922400 w 6884912"/>
              <a:gd name="connsiteY71" fmla="*/ 205056 h 1161397"/>
              <a:gd name="connsiteX72" fmla="*/ 4013061 w 6884912"/>
              <a:gd name="connsiteY72" fmla="*/ 224874 h 1161397"/>
              <a:gd name="connsiteX73" fmla="*/ 4220717 w 6884912"/>
              <a:gd name="connsiteY73" fmla="*/ 192946 h 1161397"/>
              <a:gd name="connsiteX74" fmla="*/ 4228802 w 6884912"/>
              <a:gd name="connsiteY74" fmla="*/ 201468 h 1161397"/>
              <a:gd name="connsiteX75" fmla="*/ 4289361 w 6884912"/>
              <a:gd name="connsiteY75" fmla="*/ 196642 h 1161397"/>
              <a:gd name="connsiteX76" fmla="*/ 4498913 w 6884912"/>
              <a:gd name="connsiteY76" fmla="*/ 118915 h 1161397"/>
              <a:gd name="connsiteX77" fmla="*/ 4617330 w 6884912"/>
              <a:gd name="connsiteY77" fmla="*/ 111163 h 1161397"/>
              <a:gd name="connsiteX78" fmla="*/ 4659778 w 6884912"/>
              <a:gd name="connsiteY78" fmla="*/ 118219 h 1161397"/>
              <a:gd name="connsiteX79" fmla="*/ 4730870 w 6884912"/>
              <a:gd name="connsiteY79" fmla="*/ 129432 h 1161397"/>
              <a:gd name="connsiteX80" fmla="*/ 4844073 w 6884912"/>
              <a:gd name="connsiteY80" fmla="*/ 161768 h 1161397"/>
              <a:gd name="connsiteX81" fmla="*/ 4856454 w 6884912"/>
              <a:gd name="connsiteY81" fmla="*/ 130488 h 1161397"/>
              <a:gd name="connsiteX82" fmla="*/ 4920038 w 6884912"/>
              <a:gd name="connsiteY82" fmla="*/ 140418 h 1161397"/>
              <a:gd name="connsiteX83" fmla="*/ 5016639 w 6884912"/>
              <a:gd name="connsiteY83" fmla="*/ 158905 h 1161397"/>
              <a:gd name="connsiteX84" fmla="*/ 5072009 w 6884912"/>
              <a:gd name="connsiteY84" fmla="*/ 161502 h 1161397"/>
              <a:gd name="connsiteX85" fmla="*/ 5223626 w 6884912"/>
              <a:gd name="connsiteY85" fmla="*/ 177356 h 1161397"/>
              <a:gd name="connsiteX86" fmla="*/ 5375773 w 6884912"/>
              <a:gd name="connsiteY86" fmla="*/ 199913 h 1161397"/>
              <a:gd name="connsiteX87" fmla="*/ 5467502 w 6884912"/>
              <a:gd name="connsiteY87" fmla="*/ 250963 h 1161397"/>
              <a:gd name="connsiteX88" fmla="*/ 5592395 w 6884912"/>
              <a:gd name="connsiteY88" fmla="*/ 265434 h 1161397"/>
              <a:gd name="connsiteX89" fmla="*/ 5613532 w 6884912"/>
              <a:gd name="connsiteY89" fmla="*/ 273379 h 1161397"/>
              <a:gd name="connsiteX90" fmla="*/ 5642173 w 6884912"/>
              <a:gd name="connsiteY90" fmla="*/ 266904 h 1161397"/>
              <a:gd name="connsiteX91" fmla="*/ 5756910 w 6884912"/>
              <a:gd name="connsiteY91" fmla="*/ 239211 h 1161397"/>
              <a:gd name="connsiteX92" fmla="*/ 5846667 w 6884912"/>
              <a:gd name="connsiteY92" fmla="*/ 201786 h 1161397"/>
              <a:gd name="connsiteX93" fmla="*/ 5960732 w 6884912"/>
              <a:gd name="connsiteY93" fmla="*/ 220708 h 1161397"/>
              <a:gd name="connsiteX94" fmla="*/ 6029542 w 6884912"/>
              <a:gd name="connsiteY94" fmla="*/ 210339 h 1161397"/>
              <a:gd name="connsiteX95" fmla="*/ 6141123 w 6884912"/>
              <a:gd name="connsiteY95" fmla="*/ 159923 h 1161397"/>
              <a:gd name="connsiteX96" fmla="*/ 6290640 w 6884912"/>
              <a:gd name="connsiteY96" fmla="*/ 167441 h 1161397"/>
              <a:gd name="connsiteX97" fmla="*/ 6322806 w 6884912"/>
              <a:gd name="connsiteY97" fmla="*/ 213293 h 1161397"/>
              <a:gd name="connsiteX98" fmla="*/ 6380420 w 6884912"/>
              <a:gd name="connsiteY98" fmla="*/ 173195 h 1161397"/>
              <a:gd name="connsiteX99" fmla="*/ 6507891 w 6884912"/>
              <a:gd name="connsiteY99" fmla="*/ 118474 h 1161397"/>
              <a:gd name="connsiteX100" fmla="*/ 6571807 w 6884912"/>
              <a:gd name="connsiteY100" fmla="*/ 98636 h 1161397"/>
              <a:gd name="connsiteX101" fmla="*/ 6671880 w 6884912"/>
              <a:gd name="connsiteY101" fmla="*/ 82931 h 1161397"/>
              <a:gd name="connsiteX102" fmla="*/ 6702266 w 6884912"/>
              <a:gd name="connsiteY102" fmla="*/ 75470 h 1161397"/>
              <a:gd name="connsiteX103" fmla="*/ 6845802 w 6884912"/>
              <a:gd name="connsiteY103" fmla="*/ 24496 h 1161397"/>
              <a:gd name="connsiteX104" fmla="*/ 6884912 w 6884912"/>
              <a:gd name="connsiteY104"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723108 w 6884912"/>
              <a:gd name="connsiteY9" fmla="*/ 980081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80081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242716 w 6884912"/>
              <a:gd name="connsiteY20" fmla="*/ 698052 h 1161397"/>
              <a:gd name="connsiteX21" fmla="*/ 1299977 w 6884912"/>
              <a:gd name="connsiteY21" fmla="*/ 639196 h 1161397"/>
              <a:gd name="connsiteX22" fmla="*/ 1326190 w 6884912"/>
              <a:gd name="connsiteY22" fmla="*/ 625955 h 1161397"/>
              <a:gd name="connsiteX23" fmla="*/ 1339600 w 6884912"/>
              <a:gd name="connsiteY23" fmla="*/ 616295 h 1161397"/>
              <a:gd name="connsiteX24" fmla="*/ 1340054 w 6884912"/>
              <a:gd name="connsiteY24" fmla="*/ 614022 h 1161397"/>
              <a:gd name="connsiteX25" fmla="*/ 1391606 w 6884912"/>
              <a:gd name="connsiteY25" fmla="*/ 615229 h 1161397"/>
              <a:gd name="connsiteX26" fmla="*/ 1397565 w 6884912"/>
              <a:gd name="connsiteY26" fmla="*/ 611490 h 1161397"/>
              <a:gd name="connsiteX27" fmla="*/ 1432302 w 6884912"/>
              <a:gd name="connsiteY27" fmla="*/ 617267 h 1161397"/>
              <a:gd name="connsiteX28" fmla="*/ 1449644 w 6884912"/>
              <a:gd name="connsiteY28" fmla="*/ 617591 h 1161397"/>
              <a:gd name="connsiteX29" fmla="*/ 1455793 w 6884912"/>
              <a:gd name="connsiteY29" fmla="*/ 623174 h 1161397"/>
              <a:gd name="connsiteX30" fmla="*/ 1480758 w 6884912"/>
              <a:gd name="connsiteY30" fmla="*/ 620863 h 1161397"/>
              <a:gd name="connsiteX31" fmla="*/ 1483154 w 6884912"/>
              <a:gd name="connsiteY31" fmla="*/ 618527 h 1161397"/>
              <a:gd name="connsiteX32" fmla="*/ 1505495 w 6884912"/>
              <a:gd name="connsiteY32" fmla="*/ 624325 h 1161397"/>
              <a:gd name="connsiteX33" fmla="*/ 1526340 w 6884912"/>
              <a:gd name="connsiteY33" fmla="*/ 638496 h 1161397"/>
              <a:gd name="connsiteX34" fmla="*/ 1731986 w 6884912"/>
              <a:gd name="connsiteY34" fmla="*/ 589682 h 1161397"/>
              <a:gd name="connsiteX35" fmla="*/ 1927935 w 6884912"/>
              <a:gd name="connsiteY35" fmla="*/ 628540 h 1161397"/>
              <a:gd name="connsiteX36" fmla="*/ 2039075 w 6884912"/>
              <a:gd name="connsiteY36" fmla="*/ 599964 h 1161397"/>
              <a:gd name="connsiteX37" fmla="*/ 2066980 w 6884912"/>
              <a:gd name="connsiteY37" fmla="*/ 550413 h 1161397"/>
              <a:gd name="connsiteX38" fmla="*/ 2352236 w 6884912"/>
              <a:gd name="connsiteY38" fmla="*/ 519602 h 1161397"/>
              <a:gd name="connsiteX39" fmla="*/ 2420791 w 6884912"/>
              <a:gd name="connsiteY39" fmla="*/ 492826 h 1161397"/>
              <a:gd name="connsiteX40" fmla="*/ 2489932 w 6884912"/>
              <a:gd name="connsiteY40" fmla="*/ 507864 h 1161397"/>
              <a:gd name="connsiteX41" fmla="*/ 2512917 w 6884912"/>
              <a:gd name="connsiteY41" fmla="*/ 489127 h 1161397"/>
              <a:gd name="connsiteX42" fmla="*/ 2516783 w 6884912"/>
              <a:gd name="connsiteY42" fmla="*/ 485473 h 1161397"/>
              <a:gd name="connsiteX43" fmla="*/ 2534360 w 6884912"/>
              <a:gd name="connsiteY43" fmla="*/ 480064 h 1161397"/>
              <a:gd name="connsiteX44" fmla="*/ 2536691 w 6884912"/>
              <a:gd name="connsiteY44" fmla="*/ 467018 h 1161397"/>
              <a:gd name="connsiteX45" fmla="*/ 2561265 w 6884912"/>
              <a:gd name="connsiteY45" fmla="*/ 450623 h 1161397"/>
              <a:gd name="connsiteX46" fmla="*/ 2594349 w 6884912"/>
              <a:gd name="connsiteY46" fmla="*/ 443884 h 1161397"/>
              <a:gd name="connsiteX47" fmla="*/ 2754324 w 6884912"/>
              <a:gd name="connsiteY47" fmla="*/ 424766 h 1161397"/>
              <a:gd name="connsiteX48" fmla="*/ 2848470 w 6884912"/>
              <a:gd name="connsiteY48" fmla="*/ 405966 h 1161397"/>
              <a:gd name="connsiteX49" fmla="*/ 2881772 w 6884912"/>
              <a:gd name="connsiteY49" fmla="*/ 387260 h 1161397"/>
              <a:gd name="connsiteX50" fmla="*/ 2929932 w 6884912"/>
              <a:gd name="connsiteY50" fmla="*/ 368912 h 1161397"/>
              <a:gd name="connsiteX51" fmla="*/ 3013020 w 6884912"/>
              <a:gd name="connsiteY51" fmla="*/ 327578 h 1161397"/>
              <a:gd name="connsiteX52" fmla="*/ 3222191 w 6884912"/>
              <a:gd name="connsiteY52" fmla="*/ 307887 h 1161397"/>
              <a:gd name="connsiteX53" fmla="*/ 3227953 w 6884912"/>
              <a:gd name="connsiteY53" fmla="*/ 297650 h 1161397"/>
              <a:gd name="connsiteX54" fmla="*/ 3510042 w 6884912"/>
              <a:gd name="connsiteY54" fmla="*/ 311820 h 1161397"/>
              <a:gd name="connsiteX55" fmla="*/ 3626773 w 6884912"/>
              <a:gd name="connsiteY55" fmla="*/ 290452 h 1161397"/>
              <a:gd name="connsiteX56" fmla="*/ 3666217 w 6884912"/>
              <a:gd name="connsiteY56" fmla="*/ 273255 h 1161397"/>
              <a:gd name="connsiteX57" fmla="*/ 3732427 w 6884912"/>
              <a:gd name="connsiteY57" fmla="*/ 245039 h 1161397"/>
              <a:gd name="connsiteX58" fmla="*/ 3777022 w 6884912"/>
              <a:gd name="connsiteY58" fmla="*/ 200276 h 1161397"/>
              <a:gd name="connsiteX59" fmla="*/ 3791246 w 6884912"/>
              <a:gd name="connsiteY59" fmla="*/ 189996 h 1161397"/>
              <a:gd name="connsiteX60" fmla="*/ 3819864 w 6884912"/>
              <a:gd name="connsiteY60" fmla="*/ 194605 h 1161397"/>
              <a:gd name="connsiteX61" fmla="*/ 3830398 w 6884912"/>
              <a:gd name="connsiteY61" fmla="*/ 188383 h 1161397"/>
              <a:gd name="connsiteX62" fmla="*/ 3834360 w 6884912"/>
              <a:gd name="connsiteY62" fmla="*/ 188992 h 1161397"/>
              <a:gd name="connsiteX63" fmla="*/ 3843715 w 6884912"/>
              <a:gd name="connsiteY63" fmla="*/ 188752 h 1161397"/>
              <a:gd name="connsiteX64" fmla="*/ 3842609 w 6884912"/>
              <a:gd name="connsiteY64" fmla="*/ 197386 h 1161397"/>
              <a:gd name="connsiteX65" fmla="*/ 3853961 w 6884912"/>
              <a:gd name="connsiteY65" fmla="*/ 213380 h 1161397"/>
              <a:gd name="connsiteX66" fmla="*/ 3907640 w 6884912"/>
              <a:gd name="connsiteY66" fmla="*/ 207568 h 1161397"/>
              <a:gd name="connsiteX67" fmla="*/ 3910449 w 6884912"/>
              <a:gd name="connsiteY67" fmla="*/ 197808 h 1161397"/>
              <a:gd name="connsiteX68" fmla="*/ 3917197 w 6884912"/>
              <a:gd name="connsiteY68" fmla="*/ 196121 h 1161397"/>
              <a:gd name="connsiteX69" fmla="*/ 3922400 w 6884912"/>
              <a:gd name="connsiteY69" fmla="*/ 205056 h 1161397"/>
              <a:gd name="connsiteX70" fmla="*/ 4013061 w 6884912"/>
              <a:gd name="connsiteY70" fmla="*/ 224874 h 1161397"/>
              <a:gd name="connsiteX71" fmla="*/ 4220717 w 6884912"/>
              <a:gd name="connsiteY71" fmla="*/ 192946 h 1161397"/>
              <a:gd name="connsiteX72" fmla="*/ 4228802 w 6884912"/>
              <a:gd name="connsiteY72" fmla="*/ 201468 h 1161397"/>
              <a:gd name="connsiteX73" fmla="*/ 4289361 w 6884912"/>
              <a:gd name="connsiteY73" fmla="*/ 196642 h 1161397"/>
              <a:gd name="connsiteX74" fmla="*/ 4498913 w 6884912"/>
              <a:gd name="connsiteY74" fmla="*/ 118915 h 1161397"/>
              <a:gd name="connsiteX75" fmla="*/ 4617330 w 6884912"/>
              <a:gd name="connsiteY75" fmla="*/ 111163 h 1161397"/>
              <a:gd name="connsiteX76" fmla="*/ 4659778 w 6884912"/>
              <a:gd name="connsiteY76" fmla="*/ 118219 h 1161397"/>
              <a:gd name="connsiteX77" fmla="*/ 4730870 w 6884912"/>
              <a:gd name="connsiteY77" fmla="*/ 129432 h 1161397"/>
              <a:gd name="connsiteX78" fmla="*/ 4844073 w 6884912"/>
              <a:gd name="connsiteY78" fmla="*/ 161768 h 1161397"/>
              <a:gd name="connsiteX79" fmla="*/ 4856454 w 6884912"/>
              <a:gd name="connsiteY79" fmla="*/ 130488 h 1161397"/>
              <a:gd name="connsiteX80" fmla="*/ 4920038 w 6884912"/>
              <a:gd name="connsiteY80" fmla="*/ 140418 h 1161397"/>
              <a:gd name="connsiteX81" fmla="*/ 5016639 w 6884912"/>
              <a:gd name="connsiteY81" fmla="*/ 158905 h 1161397"/>
              <a:gd name="connsiteX82" fmla="*/ 5072009 w 6884912"/>
              <a:gd name="connsiteY82" fmla="*/ 161502 h 1161397"/>
              <a:gd name="connsiteX83" fmla="*/ 5223626 w 6884912"/>
              <a:gd name="connsiteY83" fmla="*/ 177356 h 1161397"/>
              <a:gd name="connsiteX84" fmla="*/ 5375773 w 6884912"/>
              <a:gd name="connsiteY84" fmla="*/ 199913 h 1161397"/>
              <a:gd name="connsiteX85" fmla="*/ 5467502 w 6884912"/>
              <a:gd name="connsiteY85" fmla="*/ 250963 h 1161397"/>
              <a:gd name="connsiteX86" fmla="*/ 5592395 w 6884912"/>
              <a:gd name="connsiteY86" fmla="*/ 265434 h 1161397"/>
              <a:gd name="connsiteX87" fmla="*/ 5613532 w 6884912"/>
              <a:gd name="connsiteY87" fmla="*/ 273379 h 1161397"/>
              <a:gd name="connsiteX88" fmla="*/ 5642173 w 6884912"/>
              <a:gd name="connsiteY88" fmla="*/ 266904 h 1161397"/>
              <a:gd name="connsiteX89" fmla="*/ 5756910 w 6884912"/>
              <a:gd name="connsiteY89" fmla="*/ 239211 h 1161397"/>
              <a:gd name="connsiteX90" fmla="*/ 5846667 w 6884912"/>
              <a:gd name="connsiteY90" fmla="*/ 201786 h 1161397"/>
              <a:gd name="connsiteX91" fmla="*/ 5960732 w 6884912"/>
              <a:gd name="connsiteY91" fmla="*/ 220708 h 1161397"/>
              <a:gd name="connsiteX92" fmla="*/ 6029542 w 6884912"/>
              <a:gd name="connsiteY92" fmla="*/ 210339 h 1161397"/>
              <a:gd name="connsiteX93" fmla="*/ 6141123 w 6884912"/>
              <a:gd name="connsiteY93" fmla="*/ 159923 h 1161397"/>
              <a:gd name="connsiteX94" fmla="*/ 6290640 w 6884912"/>
              <a:gd name="connsiteY94" fmla="*/ 167441 h 1161397"/>
              <a:gd name="connsiteX95" fmla="*/ 6322806 w 6884912"/>
              <a:gd name="connsiteY95" fmla="*/ 213293 h 1161397"/>
              <a:gd name="connsiteX96" fmla="*/ 6380420 w 6884912"/>
              <a:gd name="connsiteY96" fmla="*/ 173195 h 1161397"/>
              <a:gd name="connsiteX97" fmla="*/ 6507891 w 6884912"/>
              <a:gd name="connsiteY97" fmla="*/ 118474 h 1161397"/>
              <a:gd name="connsiteX98" fmla="*/ 6571807 w 6884912"/>
              <a:gd name="connsiteY98" fmla="*/ 98636 h 1161397"/>
              <a:gd name="connsiteX99" fmla="*/ 6671880 w 6884912"/>
              <a:gd name="connsiteY99" fmla="*/ 82931 h 1161397"/>
              <a:gd name="connsiteX100" fmla="*/ 6702266 w 6884912"/>
              <a:gd name="connsiteY100" fmla="*/ 75470 h 1161397"/>
              <a:gd name="connsiteX101" fmla="*/ 6845802 w 6884912"/>
              <a:gd name="connsiteY101" fmla="*/ 24496 h 1161397"/>
              <a:gd name="connsiteX102" fmla="*/ 6884912 w 6884912"/>
              <a:gd name="connsiteY102"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66947 w 6884912"/>
              <a:gd name="connsiteY16" fmla="*/ 700762 h 1161397"/>
              <a:gd name="connsiteX17" fmla="*/ 1178135 w 6884912"/>
              <a:gd name="connsiteY17" fmla="*/ 698631 h 1161397"/>
              <a:gd name="connsiteX18" fmla="*/ 1178301 w 6884912"/>
              <a:gd name="connsiteY18" fmla="*/ 698094 h 1161397"/>
              <a:gd name="connsiteX19" fmla="*/ 1242716 w 6884912"/>
              <a:gd name="connsiteY19" fmla="*/ 698052 h 1161397"/>
              <a:gd name="connsiteX20" fmla="*/ 1299977 w 6884912"/>
              <a:gd name="connsiteY20" fmla="*/ 639196 h 1161397"/>
              <a:gd name="connsiteX21" fmla="*/ 1326190 w 6884912"/>
              <a:gd name="connsiteY21" fmla="*/ 625955 h 1161397"/>
              <a:gd name="connsiteX22" fmla="*/ 1339600 w 6884912"/>
              <a:gd name="connsiteY22" fmla="*/ 616295 h 1161397"/>
              <a:gd name="connsiteX23" fmla="*/ 1340054 w 6884912"/>
              <a:gd name="connsiteY23" fmla="*/ 614022 h 1161397"/>
              <a:gd name="connsiteX24" fmla="*/ 1391606 w 6884912"/>
              <a:gd name="connsiteY24" fmla="*/ 615229 h 1161397"/>
              <a:gd name="connsiteX25" fmla="*/ 1397565 w 6884912"/>
              <a:gd name="connsiteY25" fmla="*/ 611490 h 1161397"/>
              <a:gd name="connsiteX26" fmla="*/ 1432302 w 6884912"/>
              <a:gd name="connsiteY26" fmla="*/ 617267 h 1161397"/>
              <a:gd name="connsiteX27" fmla="*/ 1449644 w 6884912"/>
              <a:gd name="connsiteY27" fmla="*/ 617591 h 1161397"/>
              <a:gd name="connsiteX28" fmla="*/ 1455793 w 6884912"/>
              <a:gd name="connsiteY28" fmla="*/ 623174 h 1161397"/>
              <a:gd name="connsiteX29" fmla="*/ 1480758 w 6884912"/>
              <a:gd name="connsiteY29" fmla="*/ 620863 h 1161397"/>
              <a:gd name="connsiteX30" fmla="*/ 1483154 w 6884912"/>
              <a:gd name="connsiteY30" fmla="*/ 618527 h 1161397"/>
              <a:gd name="connsiteX31" fmla="*/ 1505495 w 6884912"/>
              <a:gd name="connsiteY31" fmla="*/ 624325 h 1161397"/>
              <a:gd name="connsiteX32" fmla="*/ 1526340 w 6884912"/>
              <a:gd name="connsiteY32" fmla="*/ 638496 h 1161397"/>
              <a:gd name="connsiteX33" fmla="*/ 1731986 w 6884912"/>
              <a:gd name="connsiteY33" fmla="*/ 589682 h 1161397"/>
              <a:gd name="connsiteX34" fmla="*/ 1927935 w 6884912"/>
              <a:gd name="connsiteY34" fmla="*/ 628540 h 1161397"/>
              <a:gd name="connsiteX35" fmla="*/ 2039075 w 6884912"/>
              <a:gd name="connsiteY35" fmla="*/ 599964 h 1161397"/>
              <a:gd name="connsiteX36" fmla="*/ 2066980 w 6884912"/>
              <a:gd name="connsiteY36" fmla="*/ 550413 h 1161397"/>
              <a:gd name="connsiteX37" fmla="*/ 2352236 w 6884912"/>
              <a:gd name="connsiteY37" fmla="*/ 519602 h 1161397"/>
              <a:gd name="connsiteX38" fmla="*/ 2420791 w 6884912"/>
              <a:gd name="connsiteY38" fmla="*/ 492826 h 1161397"/>
              <a:gd name="connsiteX39" fmla="*/ 2489932 w 6884912"/>
              <a:gd name="connsiteY39" fmla="*/ 507864 h 1161397"/>
              <a:gd name="connsiteX40" fmla="*/ 2512917 w 6884912"/>
              <a:gd name="connsiteY40" fmla="*/ 489127 h 1161397"/>
              <a:gd name="connsiteX41" fmla="*/ 2516783 w 6884912"/>
              <a:gd name="connsiteY41" fmla="*/ 485473 h 1161397"/>
              <a:gd name="connsiteX42" fmla="*/ 2534360 w 6884912"/>
              <a:gd name="connsiteY42" fmla="*/ 480064 h 1161397"/>
              <a:gd name="connsiteX43" fmla="*/ 2536691 w 6884912"/>
              <a:gd name="connsiteY43" fmla="*/ 467018 h 1161397"/>
              <a:gd name="connsiteX44" fmla="*/ 2561265 w 6884912"/>
              <a:gd name="connsiteY44" fmla="*/ 450623 h 1161397"/>
              <a:gd name="connsiteX45" fmla="*/ 2594349 w 6884912"/>
              <a:gd name="connsiteY45" fmla="*/ 443884 h 1161397"/>
              <a:gd name="connsiteX46" fmla="*/ 2754324 w 6884912"/>
              <a:gd name="connsiteY46" fmla="*/ 424766 h 1161397"/>
              <a:gd name="connsiteX47" fmla="*/ 2848470 w 6884912"/>
              <a:gd name="connsiteY47" fmla="*/ 405966 h 1161397"/>
              <a:gd name="connsiteX48" fmla="*/ 2881772 w 6884912"/>
              <a:gd name="connsiteY48" fmla="*/ 387260 h 1161397"/>
              <a:gd name="connsiteX49" fmla="*/ 2929932 w 6884912"/>
              <a:gd name="connsiteY49" fmla="*/ 368912 h 1161397"/>
              <a:gd name="connsiteX50" fmla="*/ 3013020 w 6884912"/>
              <a:gd name="connsiteY50" fmla="*/ 327578 h 1161397"/>
              <a:gd name="connsiteX51" fmla="*/ 3222191 w 6884912"/>
              <a:gd name="connsiteY51" fmla="*/ 307887 h 1161397"/>
              <a:gd name="connsiteX52" fmla="*/ 3227953 w 6884912"/>
              <a:gd name="connsiteY52" fmla="*/ 297650 h 1161397"/>
              <a:gd name="connsiteX53" fmla="*/ 3510042 w 6884912"/>
              <a:gd name="connsiteY53" fmla="*/ 311820 h 1161397"/>
              <a:gd name="connsiteX54" fmla="*/ 3626773 w 6884912"/>
              <a:gd name="connsiteY54" fmla="*/ 290452 h 1161397"/>
              <a:gd name="connsiteX55" fmla="*/ 3666217 w 6884912"/>
              <a:gd name="connsiteY55" fmla="*/ 273255 h 1161397"/>
              <a:gd name="connsiteX56" fmla="*/ 3732427 w 6884912"/>
              <a:gd name="connsiteY56" fmla="*/ 245039 h 1161397"/>
              <a:gd name="connsiteX57" fmla="*/ 3777022 w 6884912"/>
              <a:gd name="connsiteY57" fmla="*/ 200276 h 1161397"/>
              <a:gd name="connsiteX58" fmla="*/ 3791246 w 6884912"/>
              <a:gd name="connsiteY58" fmla="*/ 189996 h 1161397"/>
              <a:gd name="connsiteX59" fmla="*/ 3819864 w 6884912"/>
              <a:gd name="connsiteY59" fmla="*/ 194605 h 1161397"/>
              <a:gd name="connsiteX60" fmla="*/ 3830398 w 6884912"/>
              <a:gd name="connsiteY60" fmla="*/ 188383 h 1161397"/>
              <a:gd name="connsiteX61" fmla="*/ 3834360 w 6884912"/>
              <a:gd name="connsiteY61" fmla="*/ 188992 h 1161397"/>
              <a:gd name="connsiteX62" fmla="*/ 3843715 w 6884912"/>
              <a:gd name="connsiteY62" fmla="*/ 188752 h 1161397"/>
              <a:gd name="connsiteX63" fmla="*/ 3842609 w 6884912"/>
              <a:gd name="connsiteY63" fmla="*/ 197386 h 1161397"/>
              <a:gd name="connsiteX64" fmla="*/ 3853961 w 6884912"/>
              <a:gd name="connsiteY64" fmla="*/ 213380 h 1161397"/>
              <a:gd name="connsiteX65" fmla="*/ 3907640 w 6884912"/>
              <a:gd name="connsiteY65" fmla="*/ 207568 h 1161397"/>
              <a:gd name="connsiteX66" fmla="*/ 3910449 w 6884912"/>
              <a:gd name="connsiteY66" fmla="*/ 197808 h 1161397"/>
              <a:gd name="connsiteX67" fmla="*/ 3917197 w 6884912"/>
              <a:gd name="connsiteY67" fmla="*/ 196121 h 1161397"/>
              <a:gd name="connsiteX68" fmla="*/ 3922400 w 6884912"/>
              <a:gd name="connsiteY68" fmla="*/ 205056 h 1161397"/>
              <a:gd name="connsiteX69" fmla="*/ 4013061 w 6884912"/>
              <a:gd name="connsiteY69" fmla="*/ 224874 h 1161397"/>
              <a:gd name="connsiteX70" fmla="*/ 4220717 w 6884912"/>
              <a:gd name="connsiteY70" fmla="*/ 192946 h 1161397"/>
              <a:gd name="connsiteX71" fmla="*/ 4228802 w 6884912"/>
              <a:gd name="connsiteY71" fmla="*/ 201468 h 1161397"/>
              <a:gd name="connsiteX72" fmla="*/ 4289361 w 6884912"/>
              <a:gd name="connsiteY72" fmla="*/ 196642 h 1161397"/>
              <a:gd name="connsiteX73" fmla="*/ 4498913 w 6884912"/>
              <a:gd name="connsiteY73" fmla="*/ 118915 h 1161397"/>
              <a:gd name="connsiteX74" fmla="*/ 4617330 w 6884912"/>
              <a:gd name="connsiteY74" fmla="*/ 111163 h 1161397"/>
              <a:gd name="connsiteX75" fmla="*/ 4659778 w 6884912"/>
              <a:gd name="connsiteY75" fmla="*/ 118219 h 1161397"/>
              <a:gd name="connsiteX76" fmla="*/ 4730870 w 6884912"/>
              <a:gd name="connsiteY76" fmla="*/ 129432 h 1161397"/>
              <a:gd name="connsiteX77" fmla="*/ 4844073 w 6884912"/>
              <a:gd name="connsiteY77" fmla="*/ 161768 h 1161397"/>
              <a:gd name="connsiteX78" fmla="*/ 4856454 w 6884912"/>
              <a:gd name="connsiteY78" fmla="*/ 130488 h 1161397"/>
              <a:gd name="connsiteX79" fmla="*/ 4920038 w 6884912"/>
              <a:gd name="connsiteY79" fmla="*/ 140418 h 1161397"/>
              <a:gd name="connsiteX80" fmla="*/ 5016639 w 6884912"/>
              <a:gd name="connsiteY80" fmla="*/ 158905 h 1161397"/>
              <a:gd name="connsiteX81" fmla="*/ 5072009 w 6884912"/>
              <a:gd name="connsiteY81" fmla="*/ 161502 h 1161397"/>
              <a:gd name="connsiteX82" fmla="*/ 5223626 w 6884912"/>
              <a:gd name="connsiteY82" fmla="*/ 177356 h 1161397"/>
              <a:gd name="connsiteX83" fmla="*/ 5375773 w 6884912"/>
              <a:gd name="connsiteY83" fmla="*/ 199913 h 1161397"/>
              <a:gd name="connsiteX84" fmla="*/ 5467502 w 6884912"/>
              <a:gd name="connsiteY84" fmla="*/ 250963 h 1161397"/>
              <a:gd name="connsiteX85" fmla="*/ 5592395 w 6884912"/>
              <a:gd name="connsiteY85" fmla="*/ 265434 h 1161397"/>
              <a:gd name="connsiteX86" fmla="*/ 5613532 w 6884912"/>
              <a:gd name="connsiteY86" fmla="*/ 273379 h 1161397"/>
              <a:gd name="connsiteX87" fmla="*/ 5642173 w 6884912"/>
              <a:gd name="connsiteY87" fmla="*/ 266904 h 1161397"/>
              <a:gd name="connsiteX88" fmla="*/ 5756910 w 6884912"/>
              <a:gd name="connsiteY88" fmla="*/ 239211 h 1161397"/>
              <a:gd name="connsiteX89" fmla="*/ 5846667 w 6884912"/>
              <a:gd name="connsiteY89" fmla="*/ 201786 h 1161397"/>
              <a:gd name="connsiteX90" fmla="*/ 5960732 w 6884912"/>
              <a:gd name="connsiteY90" fmla="*/ 220708 h 1161397"/>
              <a:gd name="connsiteX91" fmla="*/ 6029542 w 6884912"/>
              <a:gd name="connsiteY91" fmla="*/ 210339 h 1161397"/>
              <a:gd name="connsiteX92" fmla="*/ 6141123 w 6884912"/>
              <a:gd name="connsiteY92" fmla="*/ 159923 h 1161397"/>
              <a:gd name="connsiteX93" fmla="*/ 6290640 w 6884912"/>
              <a:gd name="connsiteY93" fmla="*/ 167441 h 1161397"/>
              <a:gd name="connsiteX94" fmla="*/ 6322806 w 6884912"/>
              <a:gd name="connsiteY94" fmla="*/ 213293 h 1161397"/>
              <a:gd name="connsiteX95" fmla="*/ 6380420 w 6884912"/>
              <a:gd name="connsiteY95" fmla="*/ 173195 h 1161397"/>
              <a:gd name="connsiteX96" fmla="*/ 6507891 w 6884912"/>
              <a:gd name="connsiteY96" fmla="*/ 118474 h 1161397"/>
              <a:gd name="connsiteX97" fmla="*/ 6571807 w 6884912"/>
              <a:gd name="connsiteY97" fmla="*/ 98636 h 1161397"/>
              <a:gd name="connsiteX98" fmla="*/ 6671880 w 6884912"/>
              <a:gd name="connsiteY98" fmla="*/ 82931 h 1161397"/>
              <a:gd name="connsiteX99" fmla="*/ 6702266 w 6884912"/>
              <a:gd name="connsiteY99" fmla="*/ 75470 h 1161397"/>
              <a:gd name="connsiteX100" fmla="*/ 6845802 w 6884912"/>
              <a:gd name="connsiteY100" fmla="*/ 24496 h 1161397"/>
              <a:gd name="connsiteX101" fmla="*/ 6884912 w 6884912"/>
              <a:gd name="connsiteY101"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78135 w 6884912"/>
              <a:gd name="connsiteY16" fmla="*/ 698631 h 1161397"/>
              <a:gd name="connsiteX17" fmla="*/ 1178301 w 6884912"/>
              <a:gd name="connsiteY17" fmla="*/ 698094 h 1161397"/>
              <a:gd name="connsiteX18" fmla="*/ 1242716 w 6884912"/>
              <a:gd name="connsiteY18" fmla="*/ 698052 h 1161397"/>
              <a:gd name="connsiteX19" fmla="*/ 1299977 w 6884912"/>
              <a:gd name="connsiteY19" fmla="*/ 639196 h 1161397"/>
              <a:gd name="connsiteX20" fmla="*/ 1326190 w 6884912"/>
              <a:gd name="connsiteY20" fmla="*/ 625955 h 1161397"/>
              <a:gd name="connsiteX21" fmla="*/ 1339600 w 6884912"/>
              <a:gd name="connsiteY21" fmla="*/ 616295 h 1161397"/>
              <a:gd name="connsiteX22" fmla="*/ 1340054 w 6884912"/>
              <a:gd name="connsiteY22" fmla="*/ 614022 h 1161397"/>
              <a:gd name="connsiteX23" fmla="*/ 1391606 w 6884912"/>
              <a:gd name="connsiteY23" fmla="*/ 615229 h 1161397"/>
              <a:gd name="connsiteX24" fmla="*/ 1397565 w 6884912"/>
              <a:gd name="connsiteY24" fmla="*/ 611490 h 1161397"/>
              <a:gd name="connsiteX25" fmla="*/ 1432302 w 6884912"/>
              <a:gd name="connsiteY25" fmla="*/ 617267 h 1161397"/>
              <a:gd name="connsiteX26" fmla="*/ 1449644 w 6884912"/>
              <a:gd name="connsiteY26" fmla="*/ 617591 h 1161397"/>
              <a:gd name="connsiteX27" fmla="*/ 1455793 w 6884912"/>
              <a:gd name="connsiteY27" fmla="*/ 623174 h 1161397"/>
              <a:gd name="connsiteX28" fmla="*/ 1480758 w 6884912"/>
              <a:gd name="connsiteY28" fmla="*/ 620863 h 1161397"/>
              <a:gd name="connsiteX29" fmla="*/ 1483154 w 6884912"/>
              <a:gd name="connsiteY29" fmla="*/ 618527 h 1161397"/>
              <a:gd name="connsiteX30" fmla="*/ 1505495 w 6884912"/>
              <a:gd name="connsiteY30" fmla="*/ 624325 h 1161397"/>
              <a:gd name="connsiteX31" fmla="*/ 1526340 w 6884912"/>
              <a:gd name="connsiteY31" fmla="*/ 638496 h 1161397"/>
              <a:gd name="connsiteX32" fmla="*/ 1731986 w 6884912"/>
              <a:gd name="connsiteY32" fmla="*/ 589682 h 1161397"/>
              <a:gd name="connsiteX33" fmla="*/ 1927935 w 6884912"/>
              <a:gd name="connsiteY33" fmla="*/ 628540 h 1161397"/>
              <a:gd name="connsiteX34" fmla="*/ 2039075 w 6884912"/>
              <a:gd name="connsiteY34" fmla="*/ 599964 h 1161397"/>
              <a:gd name="connsiteX35" fmla="*/ 2066980 w 6884912"/>
              <a:gd name="connsiteY35" fmla="*/ 550413 h 1161397"/>
              <a:gd name="connsiteX36" fmla="*/ 2352236 w 6884912"/>
              <a:gd name="connsiteY36" fmla="*/ 519602 h 1161397"/>
              <a:gd name="connsiteX37" fmla="*/ 2420791 w 6884912"/>
              <a:gd name="connsiteY37" fmla="*/ 492826 h 1161397"/>
              <a:gd name="connsiteX38" fmla="*/ 2489932 w 6884912"/>
              <a:gd name="connsiteY38" fmla="*/ 507864 h 1161397"/>
              <a:gd name="connsiteX39" fmla="*/ 2512917 w 6884912"/>
              <a:gd name="connsiteY39" fmla="*/ 489127 h 1161397"/>
              <a:gd name="connsiteX40" fmla="*/ 2516783 w 6884912"/>
              <a:gd name="connsiteY40" fmla="*/ 485473 h 1161397"/>
              <a:gd name="connsiteX41" fmla="*/ 2534360 w 6884912"/>
              <a:gd name="connsiteY41" fmla="*/ 480064 h 1161397"/>
              <a:gd name="connsiteX42" fmla="*/ 2536691 w 6884912"/>
              <a:gd name="connsiteY42" fmla="*/ 467018 h 1161397"/>
              <a:gd name="connsiteX43" fmla="*/ 2561265 w 6884912"/>
              <a:gd name="connsiteY43" fmla="*/ 450623 h 1161397"/>
              <a:gd name="connsiteX44" fmla="*/ 2594349 w 6884912"/>
              <a:gd name="connsiteY44" fmla="*/ 443884 h 1161397"/>
              <a:gd name="connsiteX45" fmla="*/ 2754324 w 6884912"/>
              <a:gd name="connsiteY45" fmla="*/ 424766 h 1161397"/>
              <a:gd name="connsiteX46" fmla="*/ 2848470 w 6884912"/>
              <a:gd name="connsiteY46" fmla="*/ 405966 h 1161397"/>
              <a:gd name="connsiteX47" fmla="*/ 2881772 w 6884912"/>
              <a:gd name="connsiteY47" fmla="*/ 387260 h 1161397"/>
              <a:gd name="connsiteX48" fmla="*/ 2929932 w 6884912"/>
              <a:gd name="connsiteY48" fmla="*/ 368912 h 1161397"/>
              <a:gd name="connsiteX49" fmla="*/ 3013020 w 6884912"/>
              <a:gd name="connsiteY49" fmla="*/ 327578 h 1161397"/>
              <a:gd name="connsiteX50" fmla="*/ 3222191 w 6884912"/>
              <a:gd name="connsiteY50" fmla="*/ 307887 h 1161397"/>
              <a:gd name="connsiteX51" fmla="*/ 3227953 w 6884912"/>
              <a:gd name="connsiteY51" fmla="*/ 297650 h 1161397"/>
              <a:gd name="connsiteX52" fmla="*/ 3510042 w 6884912"/>
              <a:gd name="connsiteY52" fmla="*/ 311820 h 1161397"/>
              <a:gd name="connsiteX53" fmla="*/ 3626773 w 6884912"/>
              <a:gd name="connsiteY53" fmla="*/ 290452 h 1161397"/>
              <a:gd name="connsiteX54" fmla="*/ 3666217 w 6884912"/>
              <a:gd name="connsiteY54" fmla="*/ 273255 h 1161397"/>
              <a:gd name="connsiteX55" fmla="*/ 3732427 w 6884912"/>
              <a:gd name="connsiteY55" fmla="*/ 245039 h 1161397"/>
              <a:gd name="connsiteX56" fmla="*/ 3777022 w 6884912"/>
              <a:gd name="connsiteY56" fmla="*/ 200276 h 1161397"/>
              <a:gd name="connsiteX57" fmla="*/ 3791246 w 6884912"/>
              <a:gd name="connsiteY57" fmla="*/ 189996 h 1161397"/>
              <a:gd name="connsiteX58" fmla="*/ 3819864 w 6884912"/>
              <a:gd name="connsiteY58" fmla="*/ 194605 h 1161397"/>
              <a:gd name="connsiteX59" fmla="*/ 3830398 w 6884912"/>
              <a:gd name="connsiteY59" fmla="*/ 188383 h 1161397"/>
              <a:gd name="connsiteX60" fmla="*/ 3834360 w 6884912"/>
              <a:gd name="connsiteY60" fmla="*/ 188992 h 1161397"/>
              <a:gd name="connsiteX61" fmla="*/ 3843715 w 6884912"/>
              <a:gd name="connsiteY61" fmla="*/ 188752 h 1161397"/>
              <a:gd name="connsiteX62" fmla="*/ 3842609 w 6884912"/>
              <a:gd name="connsiteY62" fmla="*/ 197386 h 1161397"/>
              <a:gd name="connsiteX63" fmla="*/ 3853961 w 6884912"/>
              <a:gd name="connsiteY63" fmla="*/ 213380 h 1161397"/>
              <a:gd name="connsiteX64" fmla="*/ 3907640 w 6884912"/>
              <a:gd name="connsiteY64" fmla="*/ 207568 h 1161397"/>
              <a:gd name="connsiteX65" fmla="*/ 3910449 w 6884912"/>
              <a:gd name="connsiteY65" fmla="*/ 197808 h 1161397"/>
              <a:gd name="connsiteX66" fmla="*/ 3917197 w 6884912"/>
              <a:gd name="connsiteY66" fmla="*/ 196121 h 1161397"/>
              <a:gd name="connsiteX67" fmla="*/ 3922400 w 6884912"/>
              <a:gd name="connsiteY67" fmla="*/ 205056 h 1161397"/>
              <a:gd name="connsiteX68" fmla="*/ 4013061 w 6884912"/>
              <a:gd name="connsiteY68" fmla="*/ 224874 h 1161397"/>
              <a:gd name="connsiteX69" fmla="*/ 4220717 w 6884912"/>
              <a:gd name="connsiteY69" fmla="*/ 192946 h 1161397"/>
              <a:gd name="connsiteX70" fmla="*/ 4228802 w 6884912"/>
              <a:gd name="connsiteY70" fmla="*/ 201468 h 1161397"/>
              <a:gd name="connsiteX71" fmla="*/ 4289361 w 6884912"/>
              <a:gd name="connsiteY71" fmla="*/ 196642 h 1161397"/>
              <a:gd name="connsiteX72" fmla="*/ 4498913 w 6884912"/>
              <a:gd name="connsiteY72" fmla="*/ 118915 h 1161397"/>
              <a:gd name="connsiteX73" fmla="*/ 4617330 w 6884912"/>
              <a:gd name="connsiteY73" fmla="*/ 111163 h 1161397"/>
              <a:gd name="connsiteX74" fmla="*/ 4659778 w 6884912"/>
              <a:gd name="connsiteY74" fmla="*/ 118219 h 1161397"/>
              <a:gd name="connsiteX75" fmla="*/ 4730870 w 6884912"/>
              <a:gd name="connsiteY75" fmla="*/ 129432 h 1161397"/>
              <a:gd name="connsiteX76" fmla="*/ 4844073 w 6884912"/>
              <a:gd name="connsiteY76" fmla="*/ 161768 h 1161397"/>
              <a:gd name="connsiteX77" fmla="*/ 4856454 w 6884912"/>
              <a:gd name="connsiteY77" fmla="*/ 130488 h 1161397"/>
              <a:gd name="connsiteX78" fmla="*/ 4920038 w 6884912"/>
              <a:gd name="connsiteY78" fmla="*/ 140418 h 1161397"/>
              <a:gd name="connsiteX79" fmla="*/ 5016639 w 6884912"/>
              <a:gd name="connsiteY79" fmla="*/ 158905 h 1161397"/>
              <a:gd name="connsiteX80" fmla="*/ 5072009 w 6884912"/>
              <a:gd name="connsiteY80" fmla="*/ 161502 h 1161397"/>
              <a:gd name="connsiteX81" fmla="*/ 5223626 w 6884912"/>
              <a:gd name="connsiteY81" fmla="*/ 177356 h 1161397"/>
              <a:gd name="connsiteX82" fmla="*/ 5375773 w 6884912"/>
              <a:gd name="connsiteY82" fmla="*/ 199913 h 1161397"/>
              <a:gd name="connsiteX83" fmla="*/ 5467502 w 6884912"/>
              <a:gd name="connsiteY83" fmla="*/ 250963 h 1161397"/>
              <a:gd name="connsiteX84" fmla="*/ 5592395 w 6884912"/>
              <a:gd name="connsiteY84" fmla="*/ 265434 h 1161397"/>
              <a:gd name="connsiteX85" fmla="*/ 5613532 w 6884912"/>
              <a:gd name="connsiteY85" fmla="*/ 273379 h 1161397"/>
              <a:gd name="connsiteX86" fmla="*/ 5642173 w 6884912"/>
              <a:gd name="connsiteY86" fmla="*/ 266904 h 1161397"/>
              <a:gd name="connsiteX87" fmla="*/ 5756910 w 6884912"/>
              <a:gd name="connsiteY87" fmla="*/ 239211 h 1161397"/>
              <a:gd name="connsiteX88" fmla="*/ 5846667 w 6884912"/>
              <a:gd name="connsiteY88" fmla="*/ 201786 h 1161397"/>
              <a:gd name="connsiteX89" fmla="*/ 5960732 w 6884912"/>
              <a:gd name="connsiteY89" fmla="*/ 220708 h 1161397"/>
              <a:gd name="connsiteX90" fmla="*/ 6029542 w 6884912"/>
              <a:gd name="connsiteY90" fmla="*/ 210339 h 1161397"/>
              <a:gd name="connsiteX91" fmla="*/ 6141123 w 6884912"/>
              <a:gd name="connsiteY91" fmla="*/ 159923 h 1161397"/>
              <a:gd name="connsiteX92" fmla="*/ 6290640 w 6884912"/>
              <a:gd name="connsiteY92" fmla="*/ 167441 h 1161397"/>
              <a:gd name="connsiteX93" fmla="*/ 6322806 w 6884912"/>
              <a:gd name="connsiteY93" fmla="*/ 213293 h 1161397"/>
              <a:gd name="connsiteX94" fmla="*/ 6380420 w 6884912"/>
              <a:gd name="connsiteY94" fmla="*/ 173195 h 1161397"/>
              <a:gd name="connsiteX95" fmla="*/ 6507891 w 6884912"/>
              <a:gd name="connsiteY95" fmla="*/ 118474 h 1161397"/>
              <a:gd name="connsiteX96" fmla="*/ 6571807 w 6884912"/>
              <a:gd name="connsiteY96" fmla="*/ 98636 h 1161397"/>
              <a:gd name="connsiteX97" fmla="*/ 6671880 w 6884912"/>
              <a:gd name="connsiteY97" fmla="*/ 82931 h 1161397"/>
              <a:gd name="connsiteX98" fmla="*/ 6702266 w 6884912"/>
              <a:gd name="connsiteY98" fmla="*/ 75470 h 1161397"/>
              <a:gd name="connsiteX99" fmla="*/ 6845802 w 6884912"/>
              <a:gd name="connsiteY99" fmla="*/ 24496 h 1161397"/>
              <a:gd name="connsiteX100" fmla="*/ 6884912 w 6884912"/>
              <a:gd name="connsiteY100"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78135 w 6884912"/>
              <a:gd name="connsiteY15" fmla="*/ 698631 h 1161397"/>
              <a:gd name="connsiteX16" fmla="*/ 1178301 w 6884912"/>
              <a:gd name="connsiteY16" fmla="*/ 698094 h 1161397"/>
              <a:gd name="connsiteX17" fmla="*/ 1242716 w 6884912"/>
              <a:gd name="connsiteY17" fmla="*/ 698052 h 1161397"/>
              <a:gd name="connsiteX18" fmla="*/ 1299977 w 6884912"/>
              <a:gd name="connsiteY18" fmla="*/ 639196 h 1161397"/>
              <a:gd name="connsiteX19" fmla="*/ 1326190 w 6884912"/>
              <a:gd name="connsiteY19" fmla="*/ 625955 h 1161397"/>
              <a:gd name="connsiteX20" fmla="*/ 1339600 w 6884912"/>
              <a:gd name="connsiteY20" fmla="*/ 616295 h 1161397"/>
              <a:gd name="connsiteX21" fmla="*/ 1340054 w 6884912"/>
              <a:gd name="connsiteY21" fmla="*/ 614022 h 1161397"/>
              <a:gd name="connsiteX22" fmla="*/ 1391606 w 6884912"/>
              <a:gd name="connsiteY22" fmla="*/ 615229 h 1161397"/>
              <a:gd name="connsiteX23" fmla="*/ 1397565 w 6884912"/>
              <a:gd name="connsiteY23" fmla="*/ 611490 h 1161397"/>
              <a:gd name="connsiteX24" fmla="*/ 1432302 w 6884912"/>
              <a:gd name="connsiteY24" fmla="*/ 617267 h 1161397"/>
              <a:gd name="connsiteX25" fmla="*/ 1449644 w 6884912"/>
              <a:gd name="connsiteY25" fmla="*/ 617591 h 1161397"/>
              <a:gd name="connsiteX26" fmla="*/ 1455793 w 6884912"/>
              <a:gd name="connsiteY26" fmla="*/ 623174 h 1161397"/>
              <a:gd name="connsiteX27" fmla="*/ 1480758 w 6884912"/>
              <a:gd name="connsiteY27" fmla="*/ 620863 h 1161397"/>
              <a:gd name="connsiteX28" fmla="*/ 1483154 w 6884912"/>
              <a:gd name="connsiteY28" fmla="*/ 618527 h 1161397"/>
              <a:gd name="connsiteX29" fmla="*/ 1505495 w 6884912"/>
              <a:gd name="connsiteY29" fmla="*/ 624325 h 1161397"/>
              <a:gd name="connsiteX30" fmla="*/ 1526340 w 6884912"/>
              <a:gd name="connsiteY30" fmla="*/ 638496 h 1161397"/>
              <a:gd name="connsiteX31" fmla="*/ 1731986 w 6884912"/>
              <a:gd name="connsiteY31" fmla="*/ 589682 h 1161397"/>
              <a:gd name="connsiteX32" fmla="*/ 1927935 w 6884912"/>
              <a:gd name="connsiteY32" fmla="*/ 628540 h 1161397"/>
              <a:gd name="connsiteX33" fmla="*/ 2039075 w 6884912"/>
              <a:gd name="connsiteY33" fmla="*/ 599964 h 1161397"/>
              <a:gd name="connsiteX34" fmla="*/ 2066980 w 6884912"/>
              <a:gd name="connsiteY34" fmla="*/ 550413 h 1161397"/>
              <a:gd name="connsiteX35" fmla="*/ 2352236 w 6884912"/>
              <a:gd name="connsiteY35" fmla="*/ 519602 h 1161397"/>
              <a:gd name="connsiteX36" fmla="*/ 2420791 w 6884912"/>
              <a:gd name="connsiteY36" fmla="*/ 492826 h 1161397"/>
              <a:gd name="connsiteX37" fmla="*/ 2489932 w 6884912"/>
              <a:gd name="connsiteY37" fmla="*/ 507864 h 1161397"/>
              <a:gd name="connsiteX38" fmla="*/ 2512917 w 6884912"/>
              <a:gd name="connsiteY38" fmla="*/ 489127 h 1161397"/>
              <a:gd name="connsiteX39" fmla="*/ 2516783 w 6884912"/>
              <a:gd name="connsiteY39" fmla="*/ 485473 h 1161397"/>
              <a:gd name="connsiteX40" fmla="*/ 2534360 w 6884912"/>
              <a:gd name="connsiteY40" fmla="*/ 480064 h 1161397"/>
              <a:gd name="connsiteX41" fmla="*/ 2536691 w 6884912"/>
              <a:gd name="connsiteY41" fmla="*/ 467018 h 1161397"/>
              <a:gd name="connsiteX42" fmla="*/ 2561265 w 6884912"/>
              <a:gd name="connsiteY42" fmla="*/ 450623 h 1161397"/>
              <a:gd name="connsiteX43" fmla="*/ 2594349 w 6884912"/>
              <a:gd name="connsiteY43" fmla="*/ 443884 h 1161397"/>
              <a:gd name="connsiteX44" fmla="*/ 2754324 w 6884912"/>
              <a:gd name="connsiteY44" fmla="*/ 424766 h 1161397"/>
              <a:gd name="connsiteX45" fmla="*/ 2848470 w 6884912"/>
              <a:gd name="connsiteY45" fmla="*/ 405966 h 1161397"/>
              <a:gd name="connsiteX46" fmla="*/ 2881772 w 6884912"/>
              <a:gd name="connsiteY46" fmla="*/ 387260 h 1161397"/>
              <a:gd name="connsiteX47" fmla="*/ 2929932 w 6884912"/>
              <a:gd name="connsiteY47" fmla="*/ 368912 h 1161397"/>
              <a:gd name="connsiteX48" fmla="*/ 3013020 w 6884912"/>
              <a:gd name="connsiteY48" fmla="*/ 327578 h 1161397"/>
              <a:gd name="connsiteX49" fmla="*/ 3222191 w 6884912"/>
              <a:gd name="connsiteY49" fmla="*/ 307887 h 1161397"/>
              <a:gd name="connsiteX50" fmla="*/ 3227953 w 6884912"/>
              <a:gd name="connsiteY50" fmla="*/ 297650 h 1161397"/>
              <a:gd name="connsiteX51" fmla="*/ 3510042 w 6884912"/>
              <a:gd name="connsiteY51" fmla="*/ 311820 h 1161397"/>
              <a:gd name="connsiteX52" fmla="*/ 3626773 w 6884912"/>
              <a:gd name="connsiteY52" fmla="*/ 290452 h 1161397"/>
              <a:gd name="connsiteX53" fmla="*/ 3666217 w 6884912"/>
              <a:gd name="connsiteY53" fmla="*/ 273255 h 1161397"/>
              <a:gd name="connsiteX54" fmla="*/ 3732427 w 6884912"/>
              <a:gd name="connsiteY54" fmla="*/ 245039 h 1161397"/>
              <a:gd name="connsiteX55" fmla="*/ 3777022 w 6884912"/>
              <a:gd name="connsiteY55" fmla="*/ 200276 h 1161397"/>
              <a:gd name="connsiteX56" fmla="*/ 3791246 w 6884912"/>
              <a:gd name="connsiteY56" fmla="*/ 189996 h 1161397"/>
              <a:gd name="connsiteX57" fmla="*/ 3819864 w 6884912"/>
              <a:gd name="connsiteY57" fmla="*/ 194605 h 1161397"/>
              <a:gd name="connsiteX58" fmla="*/ 3830398 w 6884912"/>
              <a:gd name="connsiteY58" fmla="*/ 188383 h 1161397"/>
              <a:gd name="connsiteX59" fmla="*/ 3834360 w 6884912"/>
              <a:gd name="connsiteY59" fmla="*/ 188992 h 1161397"/>
              <a:gd name="connsiteX60" fmla="*/ 3843715 w 6884912"/>
              <a:gd name="connsiteY60" fmla="*/ 188752 h 1161397"/>
              <a:gd name="connsiteX61" fmla="*/ 3842609 w 6884912"/>
              <a:gd name="connsiteY61" fmla="*/ 197386 h 1161397"/>
              <a:gd name="connsiteX62" fmla="*/ 3853961 w 6884912"/>
              <a:gd name="connsiteY62" fmla="*/ 213380 h 1161397"/>
              <a:gd name="connsiteX63" fmla="*/ 3907640 w 6884912"/>
              <a:gd name="connsiteY63" fmla="*/ 207568 h 1161397"/>
              <a:gd name="connsiteX64" fmla="*/ 3910449 w 6884912"/>
              <a:gd name="connsiteY64" fmla="*/ 197808 h 1161397"/>
              <a:gd name="connsiteX65" fmla="*/ 3917197 w 6884912"/>
              <a:gd name="connsiteY65" fmla="*/ 196121 h 1161397"/>
              <a:gd name="connsiteX66" fmla="*/ 3922400 w 6884912"/>
              <a:gd name="connsiteY66" fmla="*/ 205056 h 1161397"/>
              <a:gd name="connsiteX67" fmla="*/ 4013061 w 6884912"/>
              <a:gd name="connsiteY67" fmla="*/ 224874 h 1161397"/>
              <a:gd name="connsiteX68" fmla="*/ 4220717 w 6884912"/>
              <a:gd name="connsiteY68" fmla="*/ 192946 h 1161397"/>
              <a:gd name="connsiteX69" fmla="*/ 4228802 w 6884912"/>
              <a:gd name="connsiteY69" fmla="*/ 201468 h 1161397"/>
              <a:gd name="connsiteX70" fmla="*/ 4289361 w 6884912"/>
              <a:gd name="connsiteY70" fmla="*/ 196642 h 1161397"/>
              <a:gd name="connsiteX71" fmla="*/ 4498913 w 6884912"/>
              <a:gd name="connsiteY71" fmla="*/ 118915 h 1161397"/>
              <a:gd name="connsiteX72" fmla="*/ 4617330 w 6884912"/>
              <a:gd name="connsiteY72" fmla="*/ 111163 h 1161397"/>
              <a:gd name="connsiteX73" fmla="*/ 4659778 w 6884912"/>
              <a:gd name="connsiteY73" fmla="*/ 118219 h 1161397"/>
              <a:gd name="connsiteX74" fmla="*/ 4730870 w 6884912"/>
              <a:gd name="connsiteY74" fmla="*/ 129432 h 1161397"/>
              <a:gd name="connsiteX75" fmla="*/ 4844073 w 6884912"/>
              <a:gd name="connsiteY75" fmla="*/ 161768 h 1161397"/>
              <a:gd name="connsiteX76" fmla="*/ 4856454 w 6884912"/>
              <a:gd name="connsiteY76" fmla="*/ 130488 h 1161397"/>
              <a:gd name="connsiteX77" fmla="*/ 4920038 w 6884912"/>
              <a:gd name="connsiteY77" fmla="*/ 140418 h 1161397"/>
              <a:gd name="connsiteX78" fmla="*/ 5016639 w 6884912"/>
              <a:gd name="connsiteY78" fmla="*/ 158905 h 1161397"/>
              <a:gd name="connsiteX79" fmla="*/ 5072009 w 6884912"/>
              <a:gd name="connsiteY79" fmla="*/ 161502 h 1161397"/>
              <a:gd name="connsiteX80" fmla="*/ 5223626 w 6884912"/>
              <a:gd name="connsiteY80" fmla="*/ 177356 h 1161397"/>
              <a:gd name="connsiteX81" fmla="*/ 5375773 w 6884912"/>
              <a:gd name="connsiteY81" fmla="*/ 199913 h 1161397"/>
              <a:gd name="connsiteX82" fmla="*/ 5467502 w 6884912"/>
              <a:gd name="connsiteY82" fmla="*/ 250963 h 1161397"/>
              <a:gd name="connsiteX83" fmla="*/ 5592395 w 6884912"/>
              <a:gd name="connsiteY83" fmla="*/ 265434 h 1161397"/>
              <a:gd name="connsiteX84" fmla="*/ 5613532 w 6884912"/>
              <a:gd name="connsiteY84" fmla="*/ 273379 h 1161397"/>
              <a:gd name="connsiteX85" fmla="*/ 5642173 w 6884912"/>
              <a:gd name="connsiteY85" fmla="*/ 266904 h 1161397"/>
              <a:gd name="connsiteX86" fmla="*/ 5756910 w 6884912"/>
              <a:gd name="connsiteY86" fmla="*/ 239211 h 1161397"/>
              <a:gd name="connsiteX87" fmla="*/ 5846667 w 6884912"/>
              <a:gd name="connsiteY87" fmla="*/ 201786 h 1161397"/>
              <a:gd name="connsiteX88" fmla="*/ 5960732 w 6884912"/>
              <a:gd name="connsiteY88" fmla="*/ 220708 h 1161397"/>
              <a:gd name="connsiteX89" fmla="*/ 6029542 w 6884912"/>
              <a:gd name="connsiteY89" fmla="*/ 210339 h 1161397"/>
              <a:gd name="connsiteX90" fmla="*/ 6141123 w 6884912"/>
              <a:gd name="connsiteY90" fmla="*/ 159923 h 1161397"/>
              <a:gd name="connsiteX91" fmla="*/ 6290640 w 6884912"/>
              <a:gd name="connsiteY91" fmla="*/ 167441 h 1161397"/>
              <a:gd name="connsiteX92" fmla="*/ 6322806 w 6884912"/>
              <a:gd name="connsiteY92" fmla="*/ 213293 h 1161397"/>
              <a:gd name="connsiteX93" fmla="*/ 6380420 w 6884912"/>
              <a:gd name="connsiteY93" fmla="*/ 173195 h 1161397"/>
              <a:gd name="connsiteX94" fmla="*/ 6507891 w 6884912"/>
              <a:gd name="connsiteY94" fmla="*/ 118474 h 1161397"/>
              <a:gd name="connsiteX95" fmla="*/ 6571807 w 6884912"/>
              <a:gd name="connsiteY95" fmla="*/ 98636 h 1161397"/>
              <a:gd name="connsiteX96" fmla="*/ 6671880 w 6884912"/>
              <a:gd name="connsiteY96" fmla="*/ 82931 h 1161397"/>
              <a:gd name="connsiteX97" fmla="*/ 6702266 w 6884912"/>
              <a:gd name="connsiteY97" fmla="*/ 75470 h 1161397"/>
              <a:gd name="connsiteX98" fmla="*/ 6845802 w 6884912"/>
              <a:gd name="connsiteY98" fmla="*/ 24496 h 1161397"/>
              <a:gd name="connsiteX99" fmla="*/ 6884912 w 6884912"/>
              <a:gd name="connsiteY99"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78135 w 6884912"/>
              <a:gd name="connsiteY15" fmla="*/ 698631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207847 w 6884912"/>
              <a:gd name="connsiteY15" fmla="*/ 689087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7166 w 6884912"/>
              <a:gd name="connsiteY14" fmla="*/ 744338 h 1161397"/>
              <a:gd name="connsiteX15" fmla="*/ 1207847 w 6884912"/>
              <a:gd name="connsiteY15" fmla="*/ 689087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6884912" h="1161397">
                <a:moveTo>
                  <a:pt x="6884912" y="0"/>
                </a:moveTo>
                <a:lnTo>
                  <a:pt x="6884912" y="1161397"/>
                </a:lnTo>
                <a:lnTo>
                  <a:pt x="0" y="1161397"/>
                </a:lnTo>
                <a:lnTo>
                  <a:pt x="27135" y="1147460"/>
                </a:lnTo>
                <a:cubicBezTo>
                  <a:pt x="57431" y="1167048"/>
                  <a:pt x="61886" y="1088181"/>
                  <a:pt x="115388" y="1111320"/>
                </a:cubicBezTo>
                <a:cubicBezTo>
                  <a:pt x="146435" y="1096221"/>
                  <a:pt x="156823" y="1079485"/>
                  <a:pt x="213420" y="1056868"/>
                </a:cubicBezTo>
                <a:cubicBezTo>
                  <a:pt x="288217" y="1040787"/>
                  <a:pt x="383333" y="1044881"/>
                  <a:pt x="454970" y="1023343"/>
                </a:cubicBezTo>
                <a:cubicBezTo>
                  <a:pt x="440966" y="999969"/>
                  <a:pt x="571419" y="1006841"/>
                  <a:pt x="548162" y="984908"/>
                </a:cubicBezTo>
                <a:cubicBezTo>
                  <a:pt x="561321" y="956563"/>
                  <a:pt x="637415" y="1010272"/>
                  <a:pt x="651408" y="984938"/>
                </a:cubicBezTo>
                <a:cubicBezTo>
                  <a:pt x="671652" y="980952"/>
                  <a:pt x="698726" y="950833"/>
                  <a:pt x="723108" y="941904"/>
                </a:cubicBezTo>
                <a:cubicBezTo>
                  <a:pt x="760262" y="946949"/>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6251" y="768649"/>
                  <a:pt x="1137166" y="744338"/>
                </a:cubicBezTo>
                <a:lnTo>
                  <a:pt x="1207847" y="689087"/>
                </a:lnTo>
                <a:cubicBezTo>
                  <a:pt x="1226429" y="687736"/>
                  <a:pt x="1222409" y="707958"/>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cubicBezTo>
                  <a:pt x="1339751" y="615537"/>
                  <a:pt x="1339903" y="614780"/>
                  <a:pt x="1340054" y="614022"/>
                </a:cubicBez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61730" y="317407"/>
                  <a:pt x="3186369" y="312875"/>
                  <a:pt x="3222191" y="307887"/>
                </a:cubicBezTo>
                <a:cubicBezTo>
                  <a:pt x="3223593" y="304249"/>
                  <a:pt x="3179978" y="296995"/>
                  <a:pt x="3227953" y="297650"/>
                </a:cubicBezTo>
                <a:cubicBezTo>
                  <a:pt x="3275928" y="298306"/>
                  <a:pt x="3443572" y="313020"/>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62781" y="222856"/>
                  <a:pt x="4184760" y="196847"/>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61586" y="136690"/>
                  <a:pt x="4823142" y="161592"/>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7769" y="214252"/>
                  <a:pt x="6349573" y="188998"/>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lnTo>
                  <a:pt x="6884912"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0991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E2CF7-D5AA-4464-AC91-9ED1EA5D6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3F3A4BF-621A-C3E5-87C7-B4A2E11235AB}"/>
              </a:ext>
            </a:extLst>
          </p:cNvPr>
          <p:cNvSpPr>
            <a:spLocks noGrp="1"/>
          </p:cNvSpPr>
          <p:nvPr>
            <p:ph type="title"/>
          </p:nvPr>
        </p:nvSpPr>
        <p:spPr>
          <a:xfrm>
            <a:off x="5177859" y="609601"/>
            <a:ext cx="5683623" cy="1216024"/>
          </a:xfrm>
        </p:spPr>
        <p:txBody>
          <a:bodyPr>
            <a:normAutofit/>
          </a:bodyPr>
          <a:lstStyle/>
          <a:p>
            <a:r>
              <a:rPr lang="es-MX" dirty="0"/>
              <a:t>Opciones financieras</a:t>
            </a:r>
          </a:p>
        </p:txBody>
      </p:sp>
      <p:pic>
        <p:nvPicPr>
          <p:cNvPr id="5" name="Picture 4" descr="Gráfico en un documento con un bolígrafo">
            <a:extLst>
              <a:ext uri="{FF2B5EF4-FFF2-40B4-BE49-F238E27FC236}">
                <a16:creationId xmlns:a16="http://schemas.microsoft.com/office/drawing/2014/main" id="{1309431C-C0FA-7C3C-6F53-3C582A6B704F}"/>
              </a:ext>
            </a:extLst>
          </p:cNvPr>
          <p:cNvPicPr>
            <a:picLocks noChangeAspect="1"/>
          </p:cNvPicPr>
          <p:nvPr/>
        </p:nvPicPr>
        <p:blipFill rotWithShape="1">
          <a:blip r:embed="rId2"/>
          <a:srcRect l="34545" r="20822" b="-2"/>
          <a:stretch/>
        </p:blipFill>
        <p:spPr>
          <a:xfrm>
            <a:off x="20" y="2"/>
            <a:ext cx="4585628" cy="6857998"/>
          </a:xfrm>
          <a:custGeom>
            <a:avLst/>
            <a:gdLst/>
            <a:ahLst/>
            <a:cxnLst/>
            <a:rect l="l" t="t" r="r" b="b"/>
            <a:pathLst>
              <a:path w="4585648" h="6857998">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3" name="Marcador de contenido 2">
            <a:extLst>
              <a:ext uri="{FF2B5EF4-FFF2-40B4-BE49-F238E27FC236}">
                <a16:creationId xmlns:a16="http://schemas.microsoft.com/office/drawing/2014/main" id="{4E9A9E0D-C8F3-6CFF-BA1C-E9F2CC9F0F12}"/>
              </a:ext>
            </a:extLst>
          </p:cNvPr>
          <p:cNvSpPr>
            <a:spLocks noGrp="1"/>
          </p:cNvSpPr>
          <p:nvPr>
            <p:ph idx="1"/>
          </p:nvPr>
        </p:nvSpPr>
        <p:spPr>
          <a:xfrm>
            <a:off x="5177859" y="2147356"/>
            <a:ext cx="5683624" cy="4107021"/>
          </a:xfrm>
        </p:spPr>
        <p:txBody>
          <a:bodyPr>
            <a:normAutofit/>
          </a:bodyPr>
          <a:lstStyle/>
          <a:p>
            <a:pPr marL="0" indent="0">
              <a:lnSpc>
                <a:spcPct val="90000"/>
              </a:lnSpc>
              <a:buNone/>
            </a:pPr>
            <a:r>
              <a:rPr lang="es-MX" dirty="0"/>
              <a:t>Para este proyecto decidimos trabajar con opciones financieras, Las opciones financieras son contratos de opción a compra o venta futuro que se utilizan ampliamente para especular sobre el movimiento futuro de los precios de los activos, así como para cubrir riesgos financieros. </a:t>
            </a:r>
          </a:p>
          <a:p>
            <a:pPr>
              <a:lnSpc>
                <a:spcPct val="90000"/>
              </a:lnSpc>
            </a:pPr>
            <a:r>
              <a:rPr lang="es-MX" dirty="0"/>
              <a:t>Hay dos tipos principales de opciones:</a:t>
            </a:r>
          </a:p>
          <a:p>
            <a:pPr marL="0" indent="0">
              <a:lnSpc>
                <a:spcPct val="90000"/>
              </a:lnSpc>
              <a:buNone/>
            </a:pPr>
            <a:r>
              <a:rPr lang="es-MX" dirty="0"/>
              <a:t>Opciones de compra (</a:t>
            </a:r>
            <a:r>
              <a:rPr lang="es-MX" dirty="0" err="1"/>
              <a:t>call</a:t>
            </a:r>
            <a:r>
              <a:rPr lang="es-MX" dirty="0"/>
              <a:t> </a:t>
            </a:r>
            <a:r>
              <a:rPr lang="es-MX" dirty="0" err="1"/>
              <a:t>options</a:t>
            </a:r>
            <a:r>
              <a:rPr lang="es-MX" dirty="0"/>
              <a:t>): Permiten al comprador comprar el activo subyacente al precio de ejercicio en o antes de la fecha de vencimiento.</a:t>
            </a:r>
          </a:p>
          <a:p>
            <a:pPr marL="0" indent="0">
              <a:lnSpc>
                <a:spcPct val="90000"/>
              </a:lnSpc>
              <a:buNone/>
            </a:pPr>
            <a:r>
              <a:rPr lang="es-MX" dirty="0"/>
              <a:t>Opciones de venta (</a:t>
            </a:r>
            <a:r>
              <a:rPr lang="es-MX" dirty="0" err="1"/>
              <a:t>put</a:t>
            </a:r>
            <a:r>
              <a:rPr lang="es-MX" dirty="0"/>
              <a:t> </a:t>
            </a:r>
            <a:r>
              <a:rPr lang="es-MX" dirty="0" err="1"/>
              <a:t>options</a:t>
            </a:r>
            <a:r>
              <a:rPr lang="es-MX" dirty="0"/>
              <a:t>): Permiten al comprador vender el activo subyacente al precio de ejercicio en o antes de la fecha de vencimiento.</a:t>
            </a:r>
          </a:p>
          <a:p>
            <a:pPr marL="0" indent="0">
              <a:lnSpc>
                <a:spcPct val="90000"/>
              </a:lnSpc>
              <a:buNone/>
            </a:pPr>
            <a:endParaRPr lang="es-MX" dirty="0"/>
          </a:p>
        </p:txBody>
      </p:sp>
    </p:spTree>
    <p:extLst>
      <p:ext uri="{BB962C8B-B14F-4D97-AF65-F5344CB8AC3E}">
        <p14:creationId xmlns:p14="http://schemas.microsoft.com/office/powerpoint/2010/main" val="395095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E2CF7-D5AA-4464-AC91-9ED1EA5D6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3B00537-CCFE-2C4A-84AD-A1E0EBB1DA3E}"/>
              </a:ext>
            </a:extLst>
          </p:cNvPr>
          <p:cNvSpPr>
            <a:spLocks noGrp="1"/>
          </p:cNvSpPr>
          <p:nvPr>
            <p:ph type="title"/>
          </p:nvPr>
        </p:nvSpPr>
        <p:spPr>
          <a:xfrm>
            <a:off x="5177859" y="609601"/>
            <a:ext cx="5683623" cy="1216024"/>
          </a:xfrm>
        </p:spPr>
        <p:txBody>
          <a:bodyPr>
            <a:normAutofit/>
          </a:bodyPr>
          <a:lstStyle/>
          <a:p>
            <a:r>
              <a:rPr lang="es-MX" dirty="0"/>
              <a:t>PRECIO STRIKE</a:t>
            </a:r>
          </a:p>
        </p:txBody>
      </p:sp>
      <p:pic>
        <p:nvPicPr>
          <p:cNvPr id="5" name="Picture 4" descr="Números de la bolsa de valores">
            <a:extLst>
              <a:ext uri="{FF2B5EF4-FFF2-40B4-BE49-F238E27FC236}">
                <a16:creationId xmlns:a16="http://schemas.microsoft.com/office/drawing/2014/main" id="{B206C140-9B4F-75B2-DFCB-FD7DBD678BC2}"/>
              </a:ext>
            </a:extLst>
          </p:cNvPr>
          <p:cNvPicPr>
            <a:picLocks noChangeAspect="1"/>
          </p:cNvPicPr>
          <p:nvPr/>
        </p:nvPicPr>
        <p:blipFill rotWithShape="1">
          <a:blip r:embed="rId2"/>
          <a:srcRect l="28424" r="26943" b="-2"/>
          <a:stretch/>
        </p:blipFill>
        <p:spPr>
          <a:xfrm>
            <a:off x="20" y="2"/>
            <a:ext cx="4585628" cy="6857998"/>
          </a:xfrm>
          <a:custGeom>
            <a:avLst/>
            <a:gdLst/>
            <a:ahLst/>
            <a:cxnLst/>
            <a:rect l="l" t="t" r="r" b="b"/>
            <a:pathLst>
              <a:path w="4585648" h="6857998">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3" name="Marcador de contenido 2">
            <a:extLst>
              <a:ext uri="{FF2B5EF4-FFF2-40B4-BE49-F238E27FC236}">
                <a16:creationId xmlns:a16="http://schemas.microsoft.com/office/drawing/2014/main" id="{80855D62-454F-A936-58FD-E62D4E8C7816}"/>
              </a:ext>
            </a:extLst>
          </p:cNvPr>
          <p:cNvSpPr>
            <a:spLocks noGrp="1"/>
          </p:cNvSpPr>
          <p:nvPr>
            <p:ph idx="1"/>
          </p:nvPr>
        </p:nvSpPr>
        <p:spPr>
          <a:xfrm>
            <a:off x="5177859" y="2147356"/>
            <a:ext cx="5683624" cy="4107021"/>
          </a:xfrm>
        </p:spPr>
        <p:txBody>
          <a:bodyPr>
            <a:normAutofit/>
          </a:bodyPr>
          <a:lstStyle/>
          <a:p>
            <a:endParaRPr lang="es-MX" dirty="0"/>
          </a:p>
          <a:p>
            <a:r>
              <a:rPr lang="es-MX" dirty="0"/>
              <a:t>El precio strike, también conocido como precio de ejercicio o precio de ejercicio de la opción, es el precio al cual el titular de una opción tiene el derecho de comprar o vender el activo subyacente, dependiendo del tipo de opción, en la fecha de vencimiento o antes de ella. Este precio está predeterminado cuando se emite la opción y se establece en el contrato de la opción.</a:t>
            </a:r>
          </a:p>
          <a:p>
            <a:pPr marL="0" indent="0">
              <a:buNone/>
            </a:pPr>
            <a:r>
              <a:rPr lang="es-MX" dirty="0"/>
              <a:t>Básicamente es el precio al que se estipula que el activo llegara</a:t>
            </a:r>
          </a:p>
        </p:txBody>
      </p:sp>
    </p:spTree>
    <p:extLst>
      <p:ext uri="{BB962C8B-B14F-4D97-AF65-F5344CB8AC3E}">
        <p14:creationId xmlns:p14="http://schemas.microsoft.com/office/powerpoint/2010/main" val="3000487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02473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EE20B5F-8152-08FA-7DF5-148BE2A859DF}"/>
              </a:ext>
            </a:extLst>
          </p:cNvPr>
          <p:cNvSpPr>
            <a:spLocks noGrp="1"/>
          </p:cNvSpPr>
          <p:nvPr>
            <p:ph type="title"/>
          </p:nvPr>
        </p:nvSpPr>
        <p:spPr>
          <a:xfrm>
            <a:off x="1050879" y="609601"/>
            <a:ext cx="6967181" cy="1216024"/>
          </a:xfrm>
        </p:spPr>
        <p:txBody>
          <a:bodyPr>
            <a:normAutofit/>
          </a:bodyPr>
          <a:lstStyle/>
          <a:p>
            <a:r>
              <a:rPr lang="es-MX" dirty="0"/>
              <a:t>METODO BLACK SCHOLES</a:t>
            </a:r>
          </a:p>
        </p:txBody>
      </p:sp>
      <p:sp>
        <p:nvSpPr>
          <p:cNvPr id="3" name="Marcador de contenido 2">
            <a:extLst>
              <a:ext uri="{FF2B5EF4-FFF2-40B4-BE49-F238E27FC236}">
                <a16:creationId xmlns:a16="http://schemas.microsoft.com/office/drawing/2014/main" id="{C6777D55-AB79-F794-4427-D0BA1EC50F56}"/>
              </a:ext>
            </a:extLst>
          </p:cNvPr>
          <p:cNvSpPr>
            <a:spLocks noGrp="1"/>
          </p:cNvSpPr>
          <p:nvPr>
            <p:ph idx="1"/>
          </p:nvPr>
        </p:nvSpPr>
        <p:spPr>
          <a:xfrm>
            <a:off x="1050879" y="2147356"/>
            <a:ext cx="6967181" cy="4107021"/>
          </a:xfrm>
        </p:spPr>
        <p:txBody>
          <a:bodyPr>
            <a:normAutofit/>
          </a:bodyPr>
          <a:lstStyle/>
          <a:p>
            <a:pPr>
              <a:lnSpc>
                <a:spcPct val="90000"/>
              </a:lnSpc>
            </a:pPr>
            <a:r>
              <a:rPr lang="es-MX" sz="1900"/>
              <a:t>El método Black-Scholes es una fórmula matemática utilizada para calcular el precio teórico de una opción financiera, toma en consideración varios factores, incluyendo el precio actual del activo subyacente, el precio de ejercicio de la opción, la volatilidad del precio del activo subyacente, el tiempo restante hasta la fecha de vencimiento de la opción, y la tasa de interés libre de riesgo.</a:t>
            </a:r>
          </a:p>
          <a:p>
            <a:pPr>
              <a:lnSpc>
                <a:spcPct val="90000"/>
              </a:lnSpc>
            </a:pPr>
            <a:r>
              <a:rPr lang="es-MX" sz="1900"/>
              <a:t>El modelo asume que el precio del activo subyacente sigue un proceso estocástico conocido como movimiento browniano geométrico y que no hay costos de transacción ni impuestos. Una de las principales contribuciones del modelo es que proporciona una forma de cuantificar la incertidumbre asociada con el precio futuro del activo subyacente y calcular el valor justo de una opción en función de esta incertidumbre.</a:t>
            </a:r>
          </a:p>
        </p:txBody>
      </p:sp>
      <p:pic>
        <p:nvPicPr>
          <p:cNvPr id="5" name="Picture 4" descr="Fórmulas matemáticas complejas en una pizarra">
            <a:extLst>
              <a:ext uri="{FF2B5EF4-FFF2-40B4-BE49-F238E27FC236}">
                <a16:creationId xmlns:a16="http://schemas.microsoft.com/office/drawing/2014/main" id="{D5E31E87-74E9-BB5F-0E8A-948767FA899C}"/>
              </a:ext>
            </a:extLst>
          </p:cNvPr>
          <p:cNvPicPr>
            <a:picLocks noChangeAspect="1"/>
          </p:cNvPicPr>
          <p:nvPr/>
        </p:nvPicPr>
        <p:blipFill rotWithShape="1">
          <a:blip r:embed="rId2"/>
          <a:srcRect l="34507" r="20586" b="2"/>
          <a:stretch/>
        </p:blipFill>
        <p:spPr>
          <a:xfrm>
            <a:off x="7968222" y="2"/>
            <a:ext cx="4223778" cy="6865951"/>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Tree>
    <p:extLst>
      <p:ext uri="{BB962C8B-B14F-4D97-AF65-F5344CB8AC3E}">
        <p14:creationId xmlns:p14="http://schemas.microsoft.com/office/powerpoint/2010/main" val="4172240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Rectangle 2056">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940161"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932788E-A30B-E391-560D-367176458520}"/>
              </a:ext>
            </a:extLst>
          </p:cNvPr>
          <p:cNvSpPr>
            <a:spLocks noGrp="1"/>
          </p:cNvSpPr>
          <p:nvPr>
            <p:ph type="title"/>
          </p:nvPr>
        </p:nvSpPr>
        <p:spPr>
          <a:xfrm>
            <a:off x="1050879" y="609601"/>
            <a:ext cx="4476464" cy="1216024"/>
          </a:xfrm>
        </p:spPr>
        <p:txBody>
          <a:bodyPr>
            <a:normAutofit/>
          </a:bodyPr>
          <a:lstStyle/>
          <a:p>
            <a:r>
              <a:rPr lang="es-MX" dirty="0"/>
              <a:t>Simulación </a:t>
            </a:r>
            <a:r>
              <a:rPr lang="es-MX" dirty="0" err="1"/>
              <a:t>montecarlo</a:t>
            </a:r>
            <a:endParaRPr lang="es-MX" dirty="0"/>
          </a:p>
        </p:txBody>
      </p:sp>
      <p:sp>
        <p:nvSpPr>
          <p:cNvPr id="3" name="Marcador de contenido 2">
            <a:extLst>
              <a:ext uri="{FF2B5EF4-FFF2-40B4-BE49-F238E27FC236}">
                <a16:creationId xmlns:a16="http://schemas.microsoft.com/office/drawing/2014/main" id="{2FBDC3CB-9BF0-E84B-DBF2-C221C41524F1}"/>
              </a:ext>
            </a:extLst>
          </p:cNvPr>
          <p:cNvSpPr>
            <a:spLocks noGrp="1"/>
          </p:cNvSpPr>
          <p:nvPr>
            <p:ph idx="1"/>
          </p:nvPr>
        </p:nvSpPr>
        <p:spPr>
          <a:xfrm>
            <a:off x="1050879" y="2163685"/>
            <a:ext cx="3875963" cy="4107020"/>
          </a:xfrm>
        </p:spPr>
        <p:txBody>
          <a:bodyPr>
            <a:normAutofit/>
          </a:bodyPr>
          <a:lstStyle/>
          <a:p>
            <a:pPr>
              <a:lnSpc>
                <a:spcPct val="90000"/>
              </a:lnSpc>
            </a:pPr>
            <a:r>
              <a:rPr lang="es-MX" sz="1700"/>
              <a:t>La simulación de Montecarlo es una técnica computacional utilizada para modelar y analizar sistemas complejos mediante la generación de múltiples muestras aleatorias. </a:t>
            </a:r>
          </a:p>
          <a:p>
            <a:pPr>
              <a:lnSpc>
                <a:spcPct val="90000"/>
              </a:lnSpc>
            </a:pPr>
            <a:r>
              <a:rPr lang="es-MX" sz="1700"/>
              <a:t>En la simulación de Montecarlo, se realizan repetidas simulaciones de un sistema utilizando valores aleatorios para las variables de entrada, que están sujetas a ciertas distribuciones de probabilidad. Luego, se observan los resultados de estas simulaciones y se analizan para obtener estadísticas útiles o para entender mejor el comportamiento del sistema.</a:t>
            </a:r>
          </a:p>
        </p:txBody>
      </p:sp>
      <p:pic>
        <p:nvPicPr>
          <p:cNvPr id="2050" name="Picture 2" descr="Simulación de Monte Carlo — Matemática y Estadística — DATA SCIENCE">
            <a:extLst>
              <a:ext uri="{FF2B5EF4-FFF2-40B4-BE49-F238E27FC236}">
                <a16:creationId xmlns:a16="http://schemas.microsoft.com/office/drawing/2014/main" id="{B24DD019-7BF9-FFE8-9B04-0FAD6FC8DF3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033" r="16719" b="2"/>
          <a:stretch/>
        </p:blipFill>
        <p:spPr bwMode="auto">
          <a:xfrm>
            <a:off x="5251840" y="10"/>
            <a:ext cx="6940161" cy="6868876"/>
          </a:xfrm>
          <a:custGeom>
            <a:avLst/>
            <a:gdLst/>
            <a:ahLst/>
            <a:cxnLst/>
            <a:rect l="l" t="t" r="r" b="b"/>
            <a:pathLst>
              <a:path w="6940161" h="6857999">
                <a:moveTo>
                  <a:pt x="857190" y="0"/>
                </a:moveTo>
                <a:lnTo>
                  <a:pt x="6940161" y="0"/>
                </a:lnTo>
                <a:lnTo>
                  <a:pt x="6940161" y="6857999"/>
                </a:lnTo>
                <a:lnTo>
                  <a:pt x="496459" y="6857999"/>
                </a:lnTo>
                <a:lnTo>
                  <a:pt x="486507" y="6839466"/>
                </a:lnTo>
                <a:cubicBezTo>
                  <a:pt x="477389" y="6820641"/>
                  <a:pt x="471173" y="6801859"/>
                  <a:pt x="480078" y="6795812"/>
                </a:cubicBezTo>
                <a:cubicBezTo>
                  <a:pt x="475408" y="6761382"/>
                  <a:pt x="493736" y="6723009"/>
                  <a:pt x="482330" y="6676796"/>
                </a:cubicBezTo>
                <a:cubicBezTo>
                  <a:pt x="479519" y="6617030"/>
                  <a:pt x="476161" y="6634511"/>
                  <a:pt x="469648" y="6539722"/>
                </a:cubicBezTo>
                <a:cubicBezTo>
                  <a:pt x="459969" y="6498384"/>
                  <a:pt x="496382" y="6456575"/>
                  <a:pt x="477855" y="6433501"/>
                </a:cubicBezTo>
                <a:cubicBezTo>
                  <a:pt x="464018" y="6378655"/>
                  <a:pt x="442310" y="6325849"/>
                  <a:pt x="414008" y="6271586"/>
                </a:cubicBezTo>
                <a:cubicBezTo>
                  <a:pt x="378091" y="6226697"/>
                  <a:pt x="377466" y="6140798"/>
                  <a:pt x="299660" y="6080454"/>
                </a:cubicBezTo>
                <a:cubicBezTo>
                  <a:pt x="268606" y="6014324"/>
                  <a:pt x="244498" y="5964143"/>
                  <a:pt x="221239" y="5913249"/>
                </a:cubicBezTo>
                <a:cubicBezTo>
                  <a:pt x="210139" y="5897439"/>
                  <a:pt x="175369" y="5809427"/>
                  <a:pt x="160103" y="5775094"/>
                </a:cubicBezTo>
                <a:cubicBezTo>
                  <a:pt x="87298" y="5686529"/>
                  <a:pt x="103897" y="5672717"/>
                  <a:pt x="87873" y="5573809"/>
                </a:cubicBezTo>
                <a:cubicBezTo>
                  <a:pt x="76224" y="5541231"/>
                  <a:pt x="76748" y="5525076"/>
                  <a:pt x="57933" y="5490695"/>
                </a:cubicBezTo>
                <a:lnTo>
                  <a:pt x="30889" y="5398377"/>
                </a:lnTo>
                <a:lnTo>
                  <a:pt x="34140" y="5390971"/>
                </a:lnTo>
                <a:lnTo>
                  <a:pt x="35928" y="5390229"/>
                </a:lnTo>
                <a:lnTo>
                  <a:pt x="16968" y="5309266"/>
                </a:lnTo>
                <a:cubicBezTo>
                  <a:pt x="13970" y="5303642"/>
                  <a:pt x="-917" y="5289094"/>
                  <a:pt x="2490" y="5276920"/>
                </a:cubicBezTo>
                <a:lnTo>
                  <a:pt x="24907" y="5208159"/>
                </a:lnTo>
                <a:lnTo>
                  <a:pt x="31839" y="5162682"/>
                </a:lnTo>
                <a:cubicBezTo>
                  <a:pt x="28501" y="5155528"/>
                  <a:pt x="24609" y="5048935"/>
                  <a:pt x="18796" y="5043371"/>
                </a:cubicBezTo>
                <a:cubicBezTo>
                  <a:pt x="54584" y="4976689"/>
                  <a:pt x="5001" y="4985095"/>
                  <a:pt x="14358" y="4908985"/>
                </a:cubicBezTo>
                <a:cubicBezTo>
                  <a:pt x="17201" y="4816358"/>
                  <a:pt x="5675" y="4749418"/>
                  <a:pt x="4769" y="4643799"/>
                </a:cubicBezTo>
                <a:cubicBezTo>
                  <a:pt x="4111" y="4581455"/>
                  <a:pt x="-7137" y="4509050"/>
                  <a:pt x="7402" y="4395547"/>
                </a:cubicBezTo>
                <a:cubicBezTo>
                  <a:pt x="11591" y="4330720"/>
                  <a:pt x="28535" y="4313913"/>
                  <a:pt x="23462" y="4274064"/>
                </a:cubicBezTo>
                <a:cubicBezTo>
                  <a:pt x="22995" y="4245538"/>
                  <a:pt x="22530" y="4217012"/>
                  <a:pt x="22063" y="4188486"/>
                </a:cubicBezTo>
                <a:lnTo>
                  <a:pt x="24672" y="4170100"/>
                </a:lnTo>
                <a:lnTo>
                  <a:pt x="34973" y="4166123"/>
                </a:lnTo>
                <a:lnTo>
                  <a:pt x="26424" y="4120096"/>
                </a:lnTo>
                <a:cubicBezTo>
                  <a:pt x="28986" y="4109871"/>
                  <a:pt x="49338" y="4079429"/>
                  <a:pt x="47886" y="4066698"/>
                </a:cubicBezTo>
                <a:cubicBezTo>
                  <a:pt x="26522" y="4022850"/>
                  <a:pt x="34453" y="4030338"/>
                  <a:pt x="47327" y="3969172"/>
                </a:cubicBezTo>
                <a:cubicBezTo>
                  <a:pt x="40297" y="3948973"/>
                  <a:pt x="40044" y="3857354"/>
                  <a:pt x="53093" y="3844350"/>
                </a:cubicBezTo>
                <a:cubicBezTo>
                  <a:pt x="55739" y="3830819"/>
                  <a:pt x="50778" y="3815585"/>
                  <a:pt x="64866" y="3808459"/>
                </a:cubicBezTo>
                <a:cubicBezTo>
                  <a:pt x="81775" y="3797121"/>
                  <a:pt x="54599" y="3752382"/>
                  <a:pt x="74864" y="3757643"/>
                </a:cubicBezTo>
                <a:cubicBezTo>
                  <a:pt x="56224" y="3725828"/>
                  <a:pt x="74270" y="3660981"/>
                  <a:pt x="82640" y="3632606"/>
                </a:cubicBezTo>
                <a:cubicBezTo>
                  <a:pt x="85981" y="3582255"/>
                  <a:pt x="88778" y="3571708"/>
                  <a:pt x="89222" y="3534990"/>
                </a:cubicBezTo>
                <a:cubicBezTo>
                  <a:pt x="92019" y="3533125"/>
                  <a:pt x="80706" y="3481126"/>
                  <a:pt x="79835" y="3454133"/>
                </a:cubicBezTo>
                <a:cubicBezTo>
                  <a:pt x="78963" y="3427139"/>
                  <a:pt x="96173" y="3390611"/>
                  <a:pt x="83991" y="3373027"/>
                </a:cubicBezTo>
                <a:cubicBezTo>
                  <a:pt x="80767" y="3298527"/>
                  <a:pt x="69808" y="3290617"/>
                  <a:pt x="62958" y="3222737"/>
                </a:cubicBezTo>
                <a:cubicBezTo>
                  <a:pt x="59618" y="3146284"/>
                  <a:pt x="39695" y="3184007"/>
                  <a:pt x="49209" y="3118188"/>
                </a:cubicBezTo>
                <a:cubicBezTo>
                  <a:pt x="65221" y="3109217"/>
                  <a:pt x="85573" y="3024732"/>
                  <a:pt x="78480" y="3003808"/>
                </a:cubicBezTo>
                <a:cubicBezTo>
                  <a:pt x="78037" y="2966753"/>
                  <a:pt x="77812" y="2989870"/>
                  <a:pt x="77566" y="2944921"/>
                </a:cubicBezTo>
                <a:lnTo>
                  <a:pt x="94406" y="2877744"/>
                </a:lnTo>
                <a:cubicBezTo>
                  <a:pt x="87936" y="2880724"/>
                  <a:pt x="108480" y="2822146"/>
                  <a:pt x="108051" y="2807161"/>
                </a:cubicBezTo>
                <a:cubicBezTo>
                  <a:pt x="110507" y="2775643"/>
                  <a:pt x="80880" y="2769288"/>
                  <a:pt x="107377" y="2752347"/>
                </a:cubicBezTo>
                <a:lnTo>
                  <a:pt x="114975" y="2748299"/>
                </a:lnTo>
                <a:cubicBezTo>
                  <a:pt x="115205" y="2745962"/>
                  <a:pt x="115434" y="2743625"/>
                  <a:pt x="115663" y="2741288"/>
                </a:cubicBezTo>
                <a:cubicBezTo>
                  <a:pt x="115098" y="2737657"/>
                  <a:pt x="112995" y="2735847"/>
                  <a:pt x="107929" y="2737160"/>
                </a:cubicBezTo>
                <a:cubicBezTo>
                  <a:pt x="126569" y="2705347"/>
                  <a:pt x="119693" y="2699356"/>
                  <a:pt x="122707" y="2659631"/>
                </a:cubicBezTo>
                <a:cubicBezTo>
                  <a:pt x="135394" y="2612127"/>
                  <a:pt x="120483" y="2628594"/>
                  <a:pt x="145471" y="2573336"/>
                </a:cubicBezTo>
                <a:cubicBezTo>
                  <a:pt x="156086" y="2559732"/>
                  <a:pt x="170382" y="2541339"/>
                  <a:pt x="170626" y="2528057"/>
                </a:cubicBezTo>
                <a:lnTo>
                  <a:pt x="202713" y="2489594"/>
                </a:lnTo>
                <a:cubicBezTo>
                  <a:pt x="203853" y="2487774"/>
                  <a:pt x="204248" y="2473350"/>
                  <a:pt x="203650" y="2468303"/>
                </a:cubicBezTo>
                <a:lnTo>
                  <a:pt x="223316" y="2460480"/>
                </a:lnTo>
                <a:lnTo>
                  <a:pt x="215120" y="2423535"/>
                </a:lnTo>
                <a:lnTo>
                  <a:pt x="223455" y="2404394"/>
                </a:lnTo>
                <a:cubicBezTo>
                  <a:pt x="243490" y="2392610"/>
                  <a:pt x="229596" y="2347474"/>
                  <a:pt x="238853" y="2324643"/>
                </a:cubicBezTo>
                <a:cubicBezTo>
                  <a:pt x="239504" y="2297698"/>
                  <a:pt x="266477" y="2284202"/>
                  <a:pt x="272463" y="2255535"/>
                </a:cubicBezTo>
                <a:cubicBezTo>
                  <a:pt x="290597" y="2249648"/>
                  <a:pt x="306594" y="2207828"/>
                  <a:pt x="294092" y="2184679"/>
                </a:cubicBezTo>
                <a:lnTo>
                  <a:pt x="323221" y="2093132"/>
                </a:lnTo>
                <a:cubicBezTo>
                  <a:pt x="348282" y="2084587"/>
                  <a:pt x="366071" y="1985868"/>
                  <a:pt x="377324" y="1950235"/>
                </a:cubicBezTo>
                <a:cubicBezTo>
                  <a:pt x="397581" y="1920183"/>
                  <a:pt x="445208" y="1898905"/>
                  <a:pt x="457649" y="1861568"/>
                </a:cubicBezTo>
                <a:cubicBezTo>
                  <a:pt x="464664" y="1810687"/>
                  <a:pt x="447457" y="1869507"/>
                  <a:pt x="451972" y="1809499"/>
                </a:cubicBezTo>
                <a:cubicBezTo>
                  <a:pt x="450982" y="1754297"/>
                  <a:pt x="465413" y="1767680"/>
                  <a:pt x="474550" y="1693716"/>
                </a:cubicBezTo>
                <a:cubicBezTo>
                  <a:pt x="473258" y="1654244"/>
                  <a:pt x="481626" y="1627007"/>
                  <a:pt x="481301" y="1605195"/>
                </a:cubicBezTo>
                <a:cubicBezTo>
                  <a:pt x="490491" y="1568952"/>
                  <a:pt x="493569" y="1564518"/>
                  <a:pt x="497837" y="1516217"/>
                </a:cubicBezTo>
                <a:cubicBezTo>
                  <a:pt x="503639" y="1488452"/>
                  <a:pt x="534082" y="1457870"/>
                  <a:pt x="513281" y="1429841"/>
                </a:cubicBezTo>
                <a:cubicBezTo>
                  <a:pt x="527326" y="1412325"/>
                  <a:pt x="570430" y="1413592"/>
                  <a:pt x="550104" y="1380081"/>
                </a:cubicBezTo>
                <a:cubicBezTo>
                  <a:pt x="575583" y="1394128"/>
                  <a:pt x="551452" y="1335176"/>
                  <a:pt x="574526" y="1334891"/>
                </a:cubicBezTo>
                <a:cubicBezTo>
                  <a:pt x="593486" y="1336427"/>
                  <a:pt x="633157" y="1194568"/>
                  <a:pt x="638123" y="1185551"/>
                </a:cubicBezTo>
                <a:cubicBezTo>
                  <a:pt x="647468" y="1149210"/>
                  <a:pt x="657504" y="1148087"/>
                  <a:pt x="664747" y="1111168"/>
                </a:cubicBezTo>
                <a:cubicBezTo>
                  <a:pt x="679107" y="1057226"/>
                  <a:pt x="652121" y="1022543"/>
                  <a:pt x="664913" y="993353"/>
                </a:cubicBezTo>
                <a:cubicBezTo>
                  <a:pt x="684189" y="960214"/>
                  <a:pt x="707497" y="867450"/>
                  <a:pt x="721256" y="813953"/>
                </a:cubicBezTo>
                <a:cubicBezTo>
                  <a:pt x="734607" y="746430"/>
                  <a:pt x="738988" y="666470"/>
                  <a:pt x="745023" y="588218"/>
                </a:cubicBezTo>
                <a:cubicBezTo>
                  <a:pt x="735393" y="475380"/>
                  <a:pt x="719076" y="536119"/>
                  <a:pt x="725253" y="376479"/>
                </a:cubicBezTo>
                <a:lnTo>
                  <a:pt x="735457" y="280992"/>
                </a:lnTo>
                <a:cubicBezTo>
                  <a:pt x="735270" y="276227"/>
                  <a:pt x="742007" y="223140"/>
                  <a:pt x="741820" y="218374"/>
                </a:cubicBezTo>
                <a:lnTo>
                  <a:pt x="735299" y="188178"/>
                </a:lnTo>
                <a:lnTo>
                  <a:pt x="764938" y="152404"/>
                </a:lnTo>
                <a:cubicBezTo>
                  <a:pt x="776066" y="136342"/>
                  <a:pt x="783668" y="122048"/>
                  <a:pt x="802071" y="91810"/>
                </a:cubicBezTo>
                <a:lnTo>
                  <a:pt x="849585" y="3016"/>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2769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0">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02473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DF8F3B4-55AC-2C5A-ED9C-24D8DA5966F7}"/>
              </a:ext>
            </a:extLst>
          </p:cNvPr>
          <p:cNvSpPr>
            <a:spLocks noGrp="1"/>
          </p:cNvSpPr>
          <p:nvPr>
            <p:ph type="title"/>
          </p:nvPr>
        </p:nvSpPr>
        <p:spPr>
          <a:xfrm>
            <a:off x="1050879" y="609601"/>
            <a:ext cx="6967181" cy="1216024"/>
          </a:xfrm>
        </p:spPr>
        <p:txBody>
          <a:bodyPr>
            <a:normAutofit/>
          </a:bodyPr>
          <a:lstStyle/>
          <a:p>
            <a:r>
              <a:rPr lang="es-MX" dirty="0"/>
              <a:t>Objetivos</a:t>
            </a:r>
          </a:p>
        </p:txBody>
      </p:sp>
      <p:sp>
        <p:nvSpPr>
          <p:cNvPr id="3" name="Marcador de contenido 2">
            <a:extLst>
              <a:ext uri="{FF2B5EF4-FFF2-40B4-BE49-F238E27FC236}">
                <a16:creationId xmlns:a16="http://schemas.microsoft.com/office/drawing/2014/main" id="{45DCAA7A-2693-EB79-D650-1135F527B64B}"/>
              </a:ext>
            </a:extLst>
          </p:cNvPr>
          <p:cNvSpPr>
            <a:spLocks noGrp="1"/>
          </p:cNvSpPr>
          <p:nvPr>
            <p:ph idx="1"/>
          </p:nvPr>
        </p:nvSpPr>
        <p:spPr>
          <a:xfrm>
            <a:off x="1050879" y="2147356"/>
            <a:ext cx="6967181" cy="4107021"/>
          </a:xfrm>
        </p:spPr>
        <p:txBody>
          <a:bodyPr>
            <a:normAutofit/>
          </a:bodyPr>
          <a:lstStyle/>
          <a:p>
            <a:pPr>
              <a:lnSpc>
                <a:spcPct val="90000"/>
              </a:lnSpc>
            </a:pPr>
            <a:r>
              <a:rPr lang="es-MX" sz="1600"/>
              <a:t>Objetivo general:</a:t>
            </a:r>
          </a:p>
          <a:p>
            <a:pPr>
              <a:lnSpc>
                <a:spcPct val="90000"/>
              </a:lnSpc>
            </a:pPr>
            <a:r>
              <a:rPr lang="es-MX" sz="1600"/>
              <a:t>Una vez planteado lo anterior para este proyecto utilizamos el método Black-Scholes y una simulación Montecarlo para comparar el valor teórico del activo (AMZN) para conocer la viabilidad de compra </a:t>
            </a:r>
          </a:p>
          <a:p>
            <a:pPr>
              <a:lnSpc>
                <a:spcPct val="90000"/>
              </a:lnSpc>
            </a:pPr>
            <a:r>
              <a:rPr lang="es-MX" sz="1600"/>
              <a:t>Objetivos específicos:</a:t>
            </a:r>
          </a:p>
          <a:p>
            <a:pPr marL="0" indent="0">
              <a:lnSpc>
                <a:spcPct val="90000"/>
              </a:lnSpc>
              <a:buNone/>
            </a:pPr>
            <a:r>
              <a:rPr lang="es-MX" sz="1600"/>
              <a:t>Investigación previa de teoría del modelo de Black Scholes.</a:t>
            </a:r>
          </a:p>
          <a:p>
            <a:pPr marL="0" indent="0">
              <a:lnSpc>
                <a:spcPct val="90000"/>
              </a:lnSpc>
              <a:buNone/>
            </a:pPr>
            <a:r>
              <a:rPr lang="es-MX" sz="1600"/>
              <a:t>Descargar datos de los activos para analizar rendimiento y volatilidad</a:t>
            </a:r>
          </a:p>
          <a:p>
            <a:pPr marL="0" indent="0">
              <a:lnSpc>
                <a:spcPct val="90000"/>
              </a:lnSpc>
              <a:buNone/>
            </a:pPr>
            <a:r>
              <a:rPr lang="es-MX" sz="1600"/>
              <a:t>Caracterizar una distribución normal con los rendimientos del activo AMZN del 20 de enero de 2024 al 20 de abril de 2024.</a:t>
            </a:r>
          </a:p>
          <a:p>
            <a:pPr marL="0" indent="0">
              <a:lnSpc>
                <a:spcPct val="90000"/>
              </a:lnSpc>
              <a:buNone/>
            </a:pPr>
            <a:r>
              <a:rPr lang="es-MX" sz="1600"/>
              <a:t>Simular 10000 escenarios distintos de los rendimientos de AMZN.</a:t>
            </a:r>
          </a:p>
          <a:p>
            <a:pPr marL="0" indent="0">
              <a:lnSpc>
                <a:spcPct val="90000"/>
              </a:lnSpc>
              <a:buNone/>
            </a:pPr>
            <a:r>
              <a:rPr lang="es-MX" sz="1600"/>
              <a:t>Utilizar las simulaciones para calcular el precio teórico de </a:t>
            </a:r>
            <a:r>
              <a:rPr lang="es-MX" sz="1600" err="1"/>
              <a:t>call</a:t>
            </a:r>
            <a:r>
              <a:rPr lang="es-MX" sz="1600"/>
              <a:t> o </a:t>
            </a:r>
            <a:r>
              <a:rPr lang="es-MX" sz="1600" err="1"/>
              <a:t>put</a:t>
            </a:r>
            <a:endParaRPr lang="es-MX" sz="1600"/>
          </a:p>
          <a:p>
            <a:pPr marL="0" indent="0">
              <a:lnSpc>
                <a:spcPct val="90000"/>
              </a:lnSpc>
              <a:buNone/>
            </a:pPr>
            <a:r>
              <a:rPr lang="es-MX" sz="1600"/>
              <a:t>Comparar la </a:t>
            </a:r>
            <a:r>
              <a:rPr lang="es-MX" sz="1600" err="1"/>
              <a:t>valuacion</a:t>
            </a:r>
            <a:r>
              <a:rPr lang="es-MX" sz="1600"/>
              <a:t> Black Scholes con la </a:t>
            </a:r>
            <a:r>
              <a:rPr lang="es-MX" sz="1600" err="1"/>
              <a:t>valuacion</a:t>
            </a:r>
            <a:r>
              <a:rPr lang="es-MX" sz="1600"/>
              <a:t> por </a:t>
            </a:r>
            <a:r>
              <a:rPr lang="es-MX" sz="1600" err="1"/>
              <a:t>montecarlo</a:t>
            </a:r>
            <a:r>
              <a:rPr lang="es-MX" sz="1600"/>
              <a:t> y el valor de mercado de la </a:t>
            </a:r>
            <a:r>
              <a:rPr lang="es-MX" sz="1600" err="1"/>
              <a:t>opcion</a:t>
            </a:r>
            <a:endParaRPr lang="es-MX" sz="1600"/>
          </a:p>
          <a:p>
            <a:pPr marL="0" indent="0">
              <a:lnSpc>
                <a:spcPct val="90000"/>
              </a:lnSpc>
              <a:buNone/>
            </a:pPr>
            <a:endParaRPr lang="es-MX" sz="1600"/>
          </a:p>
        </p:txBody>
      </p:sp>
      <p:pic>
        <p:nvPicPr>
          <p:cNvPr id="15" name="Picture 4" descr="Una pared pintada con una flecha y una diana">
            <a:extLst>
              <a:ext uri="{FF2B5EF4-FFF2-40B4-BE49-F238E27FC236}">
                <a16:creationId xmlns:a16="http://schemas.microsoft.com/office/drawing/2014/main" id="{71690C99-C32B-12D5-9C5C-26F73E87AB01}"/>
              </a:ext>
            </a:extLst>
          </p:cNvPr>
          <p:cNvPicPr>
            <a:picLocks noChangeAspect="1"/>
          </p:cNvPicPr>
          <p:nvPr/>
        </p:nvPicPr>
        <p:blipFill rotWithShape="1">
          <a:blip r:embed="rId2"/>
          <a:srcRect l="56014" r="1" b="1"/>
          <a:stretch/>
        </p:blipFill>
        <p:spPr>
          <a:xfrm>
            <a:off x="7968222" y="2"/>
            <a:ext cx="4223778" cy="6865951"/>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Tree>
    <p:extLst>
      <p:ext uri="{BB962C8B-B14F-4D97-AF65-F5344CB8AC3E}">
        <p14:creationId xmlns:p14="http://schemas.microsoft.com/office/powerpoint/2010/main" val="3582143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238EE8-898C-B594-DE3D-F3114BC38463}"/>
              </a:ext>
            </a:extLst>
          </p:cNvPr>
          <p:cNvSpPr>
            <a:spLocks noGrp="1"/>
          </p:cNvSpPr>
          <p:nvPr>
            <p:ph type="title"/>
          </p:nvPr>
        </p:nvSpPr>
        <p:spPr/>
        <p:txBody>
          <a:bodyPr/>
          <a:lstStyle/>
          <a:p>
            <a:r>
              <a:rPr lang="es-MX" dirty="0"/>
              <a:t>MODELO MATEMATICO</a:t>
            </a:r>
          </a:p>
        </p:txBody>
      </p:sp>
      <p:pic>
        <p:nvPicPr>
          <p:cNvPr id="5" name="Marcador de contenido 4">
            <a:extLst>
              <a:ext uri="{FF2B5EF4-FFF2-40B4-BE49-F238E27FC236}">
                <a16:creationId xmlns:a16="http://schemas.microsoft.com/office/drawing/2014/main" id="{FD91DDBC-242D-1579-9CA6-A4F1AF3DEECF}"/>
              </a:ext>
            </a:extLst>
          </p:cNvPr>
          <p:cNvPicPr>
            <a:picLocks noGrp="1" noChangeAspect="1"/>
          </p:cNvPicPr>
          <p:nvPr>
            <p:ph idx="1"/>
          </p:nvPr>
        </p:nvPicPr>
        <p:blipFill>
          <a:blip r:embed="rId2"/>
          <a:stretch>
            <a:fillRect/>
          </a:stretch>
        </p:blipFill>
        <p:spPr>
          <a:xfrm>
            <a:off x="2988424" y="1825625"/>
            <a:ext cx="5935752" cy="4429125"/>
          </a:xfrm>
        </p:spPr>
      </p:pic>
    </p:spTree>
    <p:extLst>
      <p:ext uri="{BB962C8B-B14F-4D97-AF65-F5344CB8AC3E}">
        <p14:creationId xmlns:p14="http://schemas.microsoft.com/office/powerpoint/2010/main" val="1096282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14" name="Ink 13">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14" name="Ink 13">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6" name="Rectangle 15">
            <a:extLst>
              <a:ext uri="{FF2B5EF4-FFF2-40B4-BE49-F238E27FC236}">
                <a16:creationId xmlns:a16="http://schemas.microsoft.com/office/drawing/2014/main" id="{31AA1E1C-DA67-488F-A983-F3ABD792C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C46DA5A-CECD-42F0-A57E-8D5BAE362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8708">
            <a:off x="-249318" y="3024527"/>
            <a:ext cx="12584740" cy="4556159"/>
          </a:xfrm>
          <a:custGeom>
            <a:avLst/>
            <a:gdLst>
              <a:gd name="connsiteX0" fmla="*/ 1976651 w 12584740"/>
              <a:gd name="connsiteY0" fmla="*/ 27745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0" fmla="*/ 2881775 w 12584740"/>
              <a:gd name="connsiteY0" fmla="*/ 233197 h 4575313"/>
              <a:gd name="connsiteX1" fmla="*/ 10535175 w 12584740"/>
              <a:gd name="connsiteY1" fmla="*/ 2774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36770 w 12584740"/>
              <a:gd name="connsiteY24" fmla="*/ 1068186 h 4575313"/>
              <a:gd name="connsiteX25" fmla="*/ 12397764 w 12584740"/>
              <a:gd name="connsiteY25" fmla="*/ 1566491 h 4575313"/>
              <a:gd name="connsiteX26" fmla="*/ 12584740 w 12584740"/>
              <a:gd name="connsiteY26" fmla="*/ 3094030 h 4575313"/>
              <a:gd name="connsiteX27" fmla="*/ 483060 w 12584740"/>
              <a:gd name="connsiteY27" fmla="*/ 4575313 h 4575313"/>
              <a:gd name="connsiteX28" fmla="*/ 296084 w 12584740"/>
              <a:gd name="connsiteY28" fmla="*/ 3047774 h 4575313"/>
              <a:gd name="connsiteX29" fmla="*/ 235090 w 12584740"/>
              <a:gd name="connsiteY29" fmla="*/ 2549469 h 4575313"/>
              <a:gd name="connsiteX30" fmla="*/ 0 w 12584740"/>
              <a:gd name="connsiteY30" fmla="*/ 628841 h 4575313"/>
              <a:gd name="connsiteX31" fmla="*/ 7836 w 12584740"/>
              <a:gd name="connsiteY31" fmla="*/ 631521 h 4575313"/>
              <a:gd name="connsiteX32" fmla="*/ 59804 w 12584740"/>
              <a:gd name="connsiteY32" fmla="*/ 651795 h 4575313"/>
              <a:gd name="connsiteX33" fmla="*/ 189088 w 12584740"/>
              <a:gd name="connsiteY33" fmla="*/ 654369 h 4575313"/>
              <a:gd name="connsiteX34" fmla="*/ 238402 w 12584740"/>
              <a:gd name="connsiteY34" fmla="*/ 636963 h 4575313"/>
              <a:gd name="connsiteX35" fmla="*/ 332970 w 12584740"/>
              <a:gd name="connsiteY35" fmla="*/ 607012 h 4575313"/>
              <a:gd name="connsiteX36" fmla="*/ 407552 w 12584740"/>
              <a:gd name="connsiteY36" fmla="*/ 547943 h 4575313"/>
              <a:gd name="connsiteX37" fmla="*/ 497934 w 12584740"/>
              <a:gd name="connsiteY37" fmla="*/ 502354 h 4575313"/>
              <a:gd name="connsiteX38" fmla="*/ 510273 w 12584740"/>
              <a:gd name="connsiteY38" fmla="*/ 504172 h 4575313"/>
              <a:gd name="connsiteX39" fmla="*/ 561099 w 12584740"/>
              <a:gd name="connsiteY39" fmla="*/ 476357 h 4575313"/>
              <a:gd name="connsiteX40" fmla="*/ 705102 w 12584740"/>
              <a:gd name="connsiteY40" fmla="*/ 399826 h 4575313"/>
              <a:gd name="connsiteX41" fmla="*/ 800404 w 12584740"/>
              <a:gd name="connsiteY41" fmla="*/ 289909 h 4575313"/>
              <a:gd name="connsiteX42" fmla="*/ 842353 w 12584740"/>
              <a:gd name="connsiteY42" fmla="*/ 276713 h 4575313"/>
              <a:gd name="connsiteX43" fmla="*/ 912247 w 12584740"/>
              <a:gd name="connsiteY43" fmla="*/ 254246 h 4575313"/>
              <a:gd name="connsiteX44" fmla="*/ 927247 w 12584740"/>
              <a:gd name="connsiteY44" fmla="*/ 258217 h 4575313"/>
              <a:gd name="connsiteX45" fmla="*/ 933425 w 12584740"/>
              <a:gd name="connsiteY45" fmla="*/ 256149 h 4575313"/>
              <a:gd name="connsiteX46" fmla="*/ 934108 w 12584740"/>
              <a:gd name="connsiteY46" fmla="*/ 256433 h 4575313"/>
              <a:gd name="connsiteX47" fmla="*/ 935368 w 12584740"/>
              <a:gd name="connsiteY47" fmla="*/ 255498 h 4575313"/>
              <a:gd name="connsiteX48" fmla="*/ 949059 w 12584740"/>
              <a:gd name="connsiteY48" fmla="*/ 250913 h 4575313"/>
              <a:gd name="connsiteX49" fmla="*/ 980035 w 12584740"/>
              <a:gd name="connsiteY49" fmla="*/ 251605 h 4575313"/>
              <a:gd name="connsiteX50" fmla="*/ 998443 w 12584740"/>
              <a:gd name="connsiteY50" fmla="*/ 248823 h 4575313"/>
              <a:gd name="connsiteX51" fmla="*/ 1015140 w 12584740"/>
              <a:gd name="connsiteY51" fmla="*/ 230963 h 4575313"/>
              <a:gd name="connsiteX52" fmla="*/ 1027653 w 12584740"/>
              <a:gd name="connsiteY52" fmla="*/ 228229 h 4575313"/>
              <a:gd name="connsiteX53" fmla="*/ 1029989 w 12584740"/>
              <a:gd name="connsiteY53" fmla="*/ 225769 h 4575313"/>
              <a:gd name="connsiteX54" fmla="*/ 1036851 w 12584740"/>
              <a:gd name="connsiteY54" fmla="*/ 220779 h 4575313"/>
              <a:gd name="connsiteX55" fmla="*/ 1029120 w 12584740"/>
              <a:gd name="connsiteY55" fmla="*/ 217196 h 4575313"/>
              <a:gd name="connsiteX56" fmla="*/ 1113256 w 12584740"/>
              <a:gd name="connsiteY56" fmla="*/ 192543 h 4575313"/>
              <a:gd name="connsiteX57" fmla="*/ 1184710 w 12584740"/>
              <a:gd name="connsiteY57" fmla="*/ 171552 h 4575313"/>
              <a:gd name="connsiteX58" fmla="*/ 1310965 w 12584740"/>
              <a:gd name="connsiteY58" fmla="*/ 185879 h 4575313"/>
              <a:gd name="connsiteX59" fmla="*/ 1430934 w 12584740"/>
              <a:gd name="connsiteY59" fmla="*/ 139104 h 4575313"/>
              <a:gd name="connsiteX60" fmla="*/ 1463118 w 12584740"/>
              <a:gd name="connsiteY60" fmla="*/ 138911 h 4575313"/>
              <a:gd name="connsiteX61" fmla="*/ 1493444 w 12584740"/>
              <a:gd name="connsiteY61" fmla="*/ 147416 h 4575313"/>
              <a:gd name="connsiteX62" fmla="*/ 1493168 w 12584740"/>
              <a:gd name="connsiteY62" fmla="*/ 150455 h 4575313"/>
              <a:gd name="connsiteX63" fmla="*/ 1497974 w 12584740"/>
              <a:gd name="connsiteY63" fmla="*/ 151841 h 4575313"/>
              <a:gd name="connsiteX64" fmla="*/ 1502355 w 12584740"/>
              <a:gd name="connsiteY64" fmla="*/ 149916 h 4575313"/>
              <a:gd name="connsiteX65" fmla="*/ 1508100 w 12584740"/>
              <a:gd name="connsiteY65" fmla="*/ 151526 h 4575313"/>
              <a:gd name="connsiteX66" fmla="*/ 1523822 w 12584740"/>
              <a:gd name="connsiteY66" fmla="*/ 155112 h 4575313"/>
              <a:gd name="connsiteX67" fmla="*/ 1528971 w 12584740"/>
              <a:gd name="connsiteY67" fmla="*/ 161299 h 4575313"/>
              <a:gd name="connsiteX68" fmla="*/ 1590631 w 12584740"/>
              <a:gd name="connsiteY68" fmla="*/ 173836 h 4575313"/>
              <a:gd name="connsiteX69" fmla="*/ 1609537 w 12584740"/>
              <a:gd name="connsiteY69" fmla="*/ 169616 h 4575313"/>
              <a:gd name="connsiteX70" fmla="*/ 1631335 w 12584740"/>
              <a:gd name="connsiteY70" fmla="*/ 179686 h 4575313"/>
              <a:gd name="connsiteX71" fmla="*/ 1693983 w 12584740"/>
              <a:gd name="connsiteY71" fmla="*/ 183202 h 4575313"/>
              <a:gd name="connsiteX72" fmla="*/ 1763575 w 12584740"/>
              <a:gd name="connsiteY72" fmla="*/ 194844 h 4575313"/>
              <a:gd name="connsiteX73" fmla="*/ 1812709 w 12584740"/>
              <a:gd name="connsiteY73" fmla="*/ 208037 h 4575313"/>
              <a:gd name="connsiteX74" fmla="*/ 1945879 w 12584740"/>
              <a:gd name="connsiteY74" fmla="*/ 216206 h 4575313"/>
              <a:gd name="connsiteX75" fmla="*/ 1974418 w 12584740"/>
              <a:gd name="connsiteY75" fmla="*/ 208866 h 4575313"/>
              <a:gd name="connsiteX76" fmla="*/ 1976651 w 12584740"/>
              <a:gd name="connsiteY76" fmla="*/ 208757 h 4575313"/>
              <a:gd name="connsiteX77" fmla="*/ 2881775 w 12584740"/>
              <a:gd name="connsiteY77"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397764 w 12584740"/>
              <a:gd name="connsiteY24" fmla="*/ 1566491 h 4575313"/>
              <a:gd name="connsiteX25" fmla="*/ 12584740 w 12584740"/>
              <a:gd name="connsiteY25" fmla="*/ 3094030 h 4575313"/>
              <a:gd name="connsiteX26" fmla="*/ 483060 w 12584740"/>
              <a:gd name="connsiteY26" fmla="*/ 4575313 h 4575313"/>
              <a:gd name="connsiteX27" fmla="*/ 296084 w 12584740"/>
              <a:gd name="connsiteY27" fmla="*/ 3047774 h 4575313"/>
              <a:gd name="connsiteX28" fmla="*/ 235090 w 12584740"/>
              <a:gd name="connsiteY28" fmla="*/ 2549469 h 4575313"/>
              <a:gd name="connsiteX29" fmla="*/ 0 w 12584740"/>
              <a:gd name="connsiteY29" fmla="*/ 628841 h 4575313"/>
              <a:gd name="connsiteX30" fmla="*/ 7836 w 12584740"/>
              <a:gd name="connsiteY30" fmla="*/ 631521 h 4575313"/>
              <a:gd name="connsiteX31" fmla="*/ 59804 w 12584740"/>
              <a:gd name="connsiteY31" fmla="*/ 651795 h 4575313"/>
              <a:gd name="connsiteX32" fmla="*/ 189088 w 12584740"/>
              <a:gd name="connsiteY32" fmla="*/ 654369 h 4575313"/>
              <a:gd name="connsiteX33" fmla="*/ 238402 w 12584740"/>
              <a:gd name="connsiteY33" fmla="*/ 636963 h 4575313"/>
              <a:gd name="connsiteX34" fmla="*/ 332970 w 12584740"/>
              <a:gd name="connsiteY34" fmla="*/ 607012 h 4575313"/>
              <a:gd name="connsiteX35" fmla="*/ 407552 w 12584740"/>
              <a:gd name="connsiteY35" fmla="*/ 547943 h 4575313"/>
              <a:gd name="connsiteX36" fmla="*/ 497934 w 12584740"/>
              <a:gd name="connsiteY36" fmla="*/ 502354 h 4575313"/>
              <a:gd name="connsiteX37" fmla="*/ 510273 w 12584740"/>
              <a:gd name="connsiteY37" fmla="*/ 504172 h 4575313"/>
              <a:gd name="connsiteX38" fmla="*/ 561099 w 12584740"/>
              <a:gd name="connsiteY38" fmla="*/ 476357 h 4575313"/>
              <a:gd name="connsiteX39" fmla="*/ 705102 w 12584740"/>
              <a:gd name="connsiteY39" fmla="*/ 399826 h 4575313"/>
              <a:gd name="connsiteX40" fmla="*/ 800404 w 12584740"/>
              <a:gd name="connsiteY40" fmla="*/ 289909 h 4575313"/>
              <a:gd name="connsiteX41" fmla="*/ 842353 w 12584740"/>
              <a:gd name="connsiteY41" fmla="*/ 276713 h 4575313"/>
              <a:gd name="connsiteX42" fmla="*/ 912247 w 12584740"/>
              <a:gd name="connsiteY42" fmla="*/ 254246 h 4575313"/>
              <a:gd name="connsiteX43" fmla="*/ 927247 w 12584740"/>
              <a:gd name="connsiteY43" fmla="*/ 258217 h 4575313"/>
              <a:gd name="connsiteX44" fmla="*/ 933425 w 12584740"/>
              <a:gd name="connsiteY44" fmla="*/ 256149 h 4575313"/>
              <a:gd name="connsiteX45" fmla="*/ 934108 w 12584740"/>
              <a:gd name="connsiteY45" fmla="*/ 256433 h 4575313"/>
              <a:gd name="connsiteX46" fmla="*/ 935368 w 12584740"/>
              <a:gd name="connsiteY46" fmla="*/ 255498 h 4575313"/>
              <a:gd name="connsiteX47" fmla="*/ 949059 w 12584740"/>
              <a:gd name="connsiteY47" fmla="*/ 250913 h 4575313"/>
              <a:gd name="connsiteX48" fmla="*/ 980035 w 12584740"/>
              <a:gd name="connsiteY48" fmla="*/ 251605 h 4575313"/>
              <a:gd name="connsiteX49" fmla="*/ 998443 w 12584740"/>
              <a:gd name="connsiteY49" fmla="*/ 248823 h 4575313"/>
              <a:gd name="connsiteX50" fmla="*/ 1015140 w 12584740"/>
              <a:gd name="connsiteY50" fmla="*/ 230963 h 4575313"/>
              <a:gd name="connsiteX51" fmla="*/ 1027653 w 12584740"/>
              <a:gd name="connsiteY51" fmla="*/ 228229 h 4575313"/>
              <a:gd name="connsiteX52" fmla="*/ 1029989 w 12584740"/>
              <a:gd name="connsiteY52" fmla="*/ 225769 h 4575313"/>
              <a:gd name="connsiteX53" fmla="*/ 1036851 w 12584740"/>
              <a:gd name="connsiteY53" fmla="*/ 220779 h 4575313"/>
              <a:gd name="connsiteX54" fmla="*/ 1029120 w 12584740"/>
              <a:gd name="connsiteY54" fmla="*/ 217196 h 4575313"/>
              <a:gd name="connsiteX55" fmla="*/ 1113256 w 12584740"/>
              <a:gd name="connsiteY55" fmla="*/ 192543 h 4575313"/>
              <a:gd name="connsiteX56" fmla="*/ 1184710 w 12584740"/>
              <a:gd name="connsiteY56" fmla="*/ 171552 h 4575313"/>
              <a:gd name="connsiteX57" fmla="*/ 1310965 w 12584740"/>
              <a:gd name="connsiteY57" fmla="*/ 185879 h 4575313"/>
              <a:gd name="connsiteX58" fmla="*/ 1430934 w 12584740"/>
              <a:gd name="connsiteY58" fmla="*/ 139104 h 4575313"/>
              <a:gd name="connsiteX59" fmla="*/ 1463118 w 12584740"/>
              <a:gd name="connsiteY59" fmla="*/ 138911 h 4575313"/>
              <a:gd name="connsiteX60" fmla="*/ 1493444 w 12584740"/>
              <a:gd name="connsiteY60" fmla="*/ 147416 h 4575313"/>
              <a:gd name="connsiteX61" fmla="*/ 1493168 w 12584740"/>
              <a:gd name="connsiteY61" fmla="*/ 150455 h 4575313"/>
              <a:gd name="connsiteX62" fmla="*/ 1497974 w 12584740"/>
              <a:gd name="connsiteY62" fmla="*/ 151841 h 4575313"/>
              <a:gd name="connsiteX63" fmla="*/ 1502355 w 12584740"/>
              <a:gd name="connsiteY63" fmla="*/ 149916 h 4575313"/>
              <a:gd name="connsiteX64" fmla="*/ 1508100 w 12584740"/>
              <a:gd name="connsiteY64" fmla="*/ 151526 h 4575313"/>
              <a:gd name="connsiteX65" fmla="*/ 1523822 w 12584740"/>
              <a:gd name="connsiteY65" fmla="*/ 155112 h 4575313"/>
              <a:gd name="connsiteX66" fmla="*/ 1528971 w 12584740"/>
              <a:gd name="connsiteY66" fmla="*/ 161299 h 4575313"/>
              <a:gd name="connsiteX67" fmla="*/ 1590631 w 12584740"/>
              <a:gd name="connsiteY67" fmla="*/ 173836 h 4575313"/>
              <a:gd name="connsiteX68" fmla="*/ 1609537 w 12584740"/>
              <a:gd name="connsiteY68" fmla="*/ 169616 h 4575313"/>
              <a:gd name="connsiteX69" fmla="*/ 1631335 w 12584740"/>
              <a:gd name="connsiteY69" fmla="*/ 179686 h 4575313"/>
              <a:gd name="connsiteX70" fmla="*/ 1693983 w 12584740"/>
              <a:gd name="connsiteY70" fmla="*/ 183202 h 4575313"/>
              <a:gd name="connsiteX71" fmla="*/ 1763575 w 12584740"/>
              <a:gd name="connsiteY71" fmla="*/ 194844 h 4575313"/>
              <a:gd name="connsiteX72" fmla="*/ 1812709 w 12584740"/>
              <a:gd name="connsiteY72" fmla="*/ 208037 h 4575313"/>
              <a:gd name="connsiteX73" fmla="*/ 1945879 w 12584740"/>
              <a:gd name="connsiteY73" fmla="*/ 216206 h 4575313"/>
              <a:gd name="connsiteX74" fmla="*/ 1974418 w 12584740"/>
              <a:gd name="connsiteY74" fmla="*/ 208866 h 4575313"/>
              <a:gd name="connsiteX75" fmla="*/ 1976651 w 12584740"/>
              <a:gd name="connsiteY75" fmla="*/ 208757 h 4575313"/>
              <a:gd name="connsiteX76" fmla="*/ 2881775 w 12584740"/>
              <a:gd name="connsiteY76"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235090 w 12584740"/>
              <a:gd name="connsiteY27" fmla="*/ 2549469 h 4575313"/>
              <a:gd name="connsiteX28" fmla="*/ 0 w 12584740"/>
              <a:gd name="connsiteY28" fmla="*/ 628841 h 4575313"/>
              <a:gd name="connsiteX29" fmla="*/ 7836 w 12584740"/>
              <a:gd name="connsiteY29" fmla="*/ 631521 h 4575313"/>
              <a:gd name="connsiteX30" fmla="*/ 59804 w 12584740"/>
              <a:gd name="connsiteY30" fmla="*/ 651795 h 4575313"/>
              <a:gd name="connsiteX31" fmla="*/ 189088 w 12584740"/>
              <a:gd name="connsiteY31" fmla="*/ 654369 h 4575313"/>
              <a:gd name="connsiteX32" fmla="*/ 238402 w 12584740"/>
              <a:gd name="connsiteY32" fmla="*/ 636963 h 4575313"/>
              <a:gd name="connsiteX33" fmla="*/ 332970 w 12584740"/>
              <a:gd name="connsiteY33" fmla="*/ 607012 h 4575313"/>
              <a:gd name="connsiteX34" fmla="*/ 407552 w 12584740"/>
              <a:gd name="connsiteY34" fmla="*/ 547943 h 4575313"/>
              <a:gd name="connsiteX35" fmla="*/ 497934 w 12584740"/>
              <a:gd name="connsiteY35" fmla="*/ 502354 h 4575313"/>
              <a:gd name="connsiteX36" fmla="*/ 510273 w 12584740"/>
              <a:gd name="connsiteY36" fmla="*/ 504172 h 4575313"/>
              <a:gd name="connsiteX37" fmla="*/ 561099 w 12584740"/>
              <a:gd name="connsiteY37" fmla="*/ 476357 h 4575313"/>
              <a:gd name="connsiteX38" fmla="*/ 705102 w 12584740"/>
              <a:gd name="connsiteY38" fmla="*/ 399826 h 4575313"/>
              <a:gd name="connsiteX39" fmla="*/ 800404 w 12584740"/>
              <a:gd name="connsiteY39" fmla="*/ 289909 h 4575313"/>
              <a:gd name="connsiteX40" fmla="*/ 842353 w 12584740"/>
              <a:gd name="connsiteY40" fmla="*/ 276713 h 4575313"/>
              <a:gd name="connsiteX41" fmla="*/ 912247 w 12584740"/>
              <a:gd name="connsiteY41" fmla="*/ 254246 h 4575313"/>
              <a:gd name="connsiteX42" fmla="*/ 927247 w 12584740"/>
              <a:gd name="connsiteY42" fmla="*/ 258217 h 4575313"/>
              <a:gd name="connsiteX43" fmla="*/ 933425 w 12584740"/>
              <a:gd name="connsiteY43" fmla="*/ 256149 h 4575313"/>
              <a:gd name="connsiteX44" fmla="*/ 934108 w 12584740"/>
              <a:gd name="connsiteY44" fmla="*/ 256433 h 4575313"/>
              <a:gd name="connsiteX45" fmla="*/ 935368 w 12584740"/>
              <a:gd name="connsiteY45" fmla="*/ 255498 h 4575313"/>
              <a:gd name="connsiteX46" fmla="*/ 949059 w 12584740"/>
              <a:gd name="connsiteY46" fmla="*/ 250913 h 4575313"/>
              <a:gd name="connsiteX47" fmla="*/ 980035 w 12584740"/>
              <a:gd name="connsiteY47" fmla="*/ 251605 h 4575313"/>
              <a:gd name="connsiteX48" fmla="*/ 998443 w 12584740"/>
              <a:gd name="connsiteY48" fmla="*/ 248823 h 4575313"/>
              <a:gd name="connsiteX49" fmla="*/ 1015140 w 12584740"/>
              <a:gd name="connsiteY49" fmla="*/ 230963 h 4575313"/>
              <a:gd name="connsiteX50" fmla="*/ 1027653 w 12584740"/>
              <a:gd name="connsiteY50" fmla="*/ 228229 h 4575313"/>
              <a:gd name="connsiteX51" fmla="*/ 1029989 w 12584740"/>
              <a:gd name="connsiteY51" fmla="*/ 225769 h 4575313"/>
              <a:gd name="connsiteX52" fmla="*/ 1036851 w 12584740"/>
              <a:gd name="connsiteY52" fmla="*/ 220779 h 4575313"/>
              <a:gd name="connsiteX53" fmla="*/ 1029120 w 12584740"/>
              <a:gd name="connsiteY53" fmla="*/ 217196 h 4575313"/>
              <a:gd name="connsiteX54" fmla="*/ 1113256 w 12584740"/>
              <a:gd name="connsiteY54" fmla="*/ 192543 h 4575313"/>
              <a:gd name="connsiteX55" fmla="*/ 1184710 w 12584740"/>
              <a:gd name="connsiteY55" fmla="*/ 171552 h 4575313"/>
              <a:gd name="connsiteX56" fmla="*/ 1310965 w 12584740"/>
              <a:gd name="connsiteY56" fmla="*/ 185879 h 4575313"/>
              <a:gd name="connsiteX57" fmla="*/ 1430934 w 12584740"/>
              <a:gd name="connsiteY57" fmla="*/ 139104 h 4575313"/>
              <a:gd name="connsiteX58" fmla="*/ 1463118 w 12584740"/>
              <a:gd name="connsiteY58" fmla="*/ 138911 h 4575313"/>
              <a:gd name="connsiteX59" fmla="*/ 1493444 w 12584740"/>
              <a:gd name="connsiteY59" fmla="*/ 147416 h 4575313"/>
              <a:gd name="connsiteX60" fmla="*/ 1493168 w 12584740"/>
              <a:gd name="connsiteY60" fmla="*/ 150455 h 4575313"/>
              <a:gd name="connsiteX61" fmla="*/ 1497974 w 12584740"/>
              <a:gd name="connsiteY61" fmla="*/ 151841 h 4575313"/>
              <a:gd name="connsiteX62" fmla="*/ 1502355 w 12584740"/>
              <a:gd name="connsiteY62" fmla="*/ 149916 h 4575313"/>
              <a:gd name="connsiteX63" fmla="*/ 1508100 w 12584740"/>
              <a:gd name="connsiteY63" fmla="*/ 151526 h 4575313"/>
              <a:gd name="connsiteX64" fmla="*/ 1523822 w 12584740"/>
              <a:gd name="connsiteY64" fmla="*/ 155112 h 4575313"/>
              <a:gd name="connsiteX65" fmla="*/ 1528971 w 12584740"/>
              <a:gd name="connsiteY65" fmla="*/ 161299 h 4575313"/>
              <a:gd name="connsiteX66" fmla="*/ 1590631 w 12584740"/>
              <a:gd name="connsiteY66" fmla="*/ 173836 h 4575313"/>
              <a:gd name="connsiteX67" fmla="*/ 1609537 w 12584740"/>
              <a:gd name="connsiteY67" fmla="*/ 169616 h 4575313"/>
              <a:gd name="connsiteX68" fmla="*/ 1631335 w 12584740"/>
              <a:gd name="connsiteY68" fmla="*/ 179686 h 4575313"/>
              <a:gd name="connsiteX69" fmla="*/ 1693983 w 12584740"/>
              <a:gd name="connsiteY69" fmla="*/ 183202 h 4575313"/>
              <a:gd name="connsiteX70" fmla="*/ 1763575 w 12584740"/>
              <a:gd name="connsiteY70" fmla="*/ 194844 h 4575313"/>
              <a:gd name="connsiteX71" fmla="*/ 1812709 w 12584740"/>
              <a:gd name="connsiteY71" fmla="*/ 208037 h 4575313"/>
              <a:gd name="connsiteX72" fmla="*/ 1945879 w 12584740"/>
              <a:gd name="connsiteY72" fmla="*/ 216206 h 4575313"/>
              <a:gd name="connsiteX73" fmla="*/ 1974418 w 12584740"/>
              <a:gd name="connsiteY73" fmla="*/ 208866 h 4575313"/>
              <a:gd name="connsiteX74" fmla="*/ 1976651 w 12584740"/>
              <a:gd name="connsiteY74" fmla="*/ 208757 h 4575313"/>
              <a:gd name="connsiteX75" fmla="*/ 2881775 w 12584740"/>
              <a:gd name="connsiteY75"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296084 w 12584740"/>
              <a:gd name="connsiteY26" fmla="*/ 3047774 h 4575313"/>
              <a:gd name="connsiteX27" fmla="*/ 0 w 12584740"/>
              <a:gd name="connsiteY27" fmla="*/ 628841 h 4575313"/>
              <a:gd name="connsiteX28" fmla="*/ 7836 w 12584740"/>
              <a:gd name="connsiteY28" fmla="*/ 631521 h 4575313"/>
              <a:gd name="connsiteX29" fmla="*/ 59804 w 12584740"/>
              <a:gd name="connsiteY29" fmla="*/ 651795 h 4575313"/>
              <a:gd name="connsiteX30" fmla="*/ 189088 w 12584740"/>
              <a:gd name="connsiteY30" fmla="*/ 654369 h 4575313"/>
              <a:gd name="connsiteX31" fmla="*/ 238402 w 12584740"/>
              <a:gd name="connsiteY31" fmla="*/ 636963 h 4575313"/>
              <a:gd name="connsiteX32" fmla="*/ 332970 w 12584740"/>
              <a:gd name="connsiteY32" fmla="*/ 607012 h 4575313"/>
              <a:gd name="connsiteX33" fmla="*/ 407552 w 12584740"/>
              <a:gd name="connsiteY33" fmla="*/ 547943 h 4575313"/>
              <a:gd name="connsiteX34" fmla="*/ 497934 w 12584740"/>
              <a:gd name="connsiteY34" fmla="*/ 502354 h 4575313"/>
              <a:gd name="connsiteX35" fmla="*/ 510273 w 12584740"/>
              <a:gd name="connsiteY35" fmla="*/ 504172 h 4575313"/>
              <a:gd name="connsiteX36" fmla="*/ 561099 w 12584740"/>
              <a:gd name="connsiteY36" fmla="*/ 476357 h 4575313"/>
              <a:gd name="connsiteX37" fmla="*/ 705102 w 12584740"/>
              <a:gd name="connsiteY37" fmla="*/ 399826 h 4575313"/>
              <a:gd name="connsiteX38" fmla="*/ 800404 w 12584740"/>
              <a:gd name="connsiteY38" fmla="*/ 289909 h 4575313"/>
              <a:gd name="connsiteX39" fmla="*/ 842353 w 12584740"/>
              <a:gd name="connsiteY39" fmla="*/ 276713 h 4575313"/>
              <a:gd name="connsiteX40" fmla="*/ 912247 w 12584740"/>
              <a:gd name="connsiteY40" fmla="*/ 254246 h 4575313"/>
              <a:gd name="connsiteX41" fmla="*/ 927247 w 12584740"/>
              <a:gd name="connsiteY41" fmla="*/ 258217 h 4575313"/>
              <a:gd name="connsiteX42" fmla="*/ 933425 w 12584740"/>
              <a:gd name="connsiteY42" fmla="*/ 256149 h 4575313"/>
              <a:gd name="connsiteX43" fmla="*/ 934108 w 12584740"/>
              <a:gd name="connsiteY43" fmla="*/ 256433 h 4575313"/>
              <a:gd name="connsiteX44" fmla="*/ 935368 w 12584740"/>
              <a:gd name="connsiteY44" fmla="*/ 255498 h 4575313"/>
              <a:gd name="connsiteX45" fmla="*/ 949059 w 12584740"/>
              <a:gd name="connsiteY45" fmla="*/ 250913 h 4575313"/>
              <a:gd name="connsiteX46" fmla="*/ 980035 w 12584740"/>
              <a:gd name="connsiteY46" fmla="*/ 251605 h 4575313"/>
              <a:gd name="connsiteX47" fmla="*/ 998443 w 12584740"/>
              <a:gd name="connsiteY47" fmla="*/ 248823 h 4575313"/>
              <a:gd name="connsiteX48" fmla="*/ 1015140 w 12584740"/>
              <a:gd name="connsiteY48" fmla="*/ 230963 h 4575313"/>
              <a:gd name="connsiteX49" fmla="*/ 1027653 w 12584740"/>
              <a:gd name="connsiteY49" fmla="*/ 228229 h 4575313"/>
              <a:gd name="connsiteX50" fmla="*/ 1029989 w 12584740"/>
              <a:gd name="connsiteY50" fmla="*/ 225769 h 4575313"/>
              <a:gd name="connsiteX51" fmla="*/ 1036851 w 12584740"/>
              <a:gd name="connsiteY51" fmla="*/ 220779 h 4575313"/>
              <a:gd name="connsiteX52" fmla="*/ 1029120 w 12584740"/>
              <a:gd name="connsiteY52" fmla="*/ 217196 h 4575313"/>
              <a:gd name="connsiteX53" fmla="*/ 1113256 w 12584740"/>
              <a:gd name="connsiteY53" fmla="*/ 192543 h 4575313"/>
              <a:gd name="connsiteX54" fmla="*/ 1184710 w 12584740"/>
              <a:gd name="connsiteY54" fmla="*/ 171552 h 4575313"/>
              <a:gd name="connsiteX55" fmla="*/ 1310965 w 12584740"/>
              <a:gd name="connsiteY55" fmla="*/ 185879 h 4575313"/>
              <a:gd name="connsiteX56" fmla="*/ 1430934 w 12584740"/>
              <a:gd name="connsiteY56" fmla="*/ 139104 h 4575313"/>
              <a:gd name="connsiteX57" fmla="*/ 1463118 w 12584740"/>
              <a:gd name="connsiteY57" fmla="*/ 138911 h 4575313"/>
              <a:gd name="connsiteX58" fmla="*/ 1493444 w 12584740"/>
              <a:gd name="connsiteY58" fmla="*/ 147416 h 4575313"/>
              <a:gd name="connsiteX59" fmla="*/ 1493168 w 12584740"/>
              <a:gd name="connsiteY59" fmla="*/ 150455 h 4575313"/>
              <a:gd name="connsiteX60" fmla="*/ 1497974 w 12584740"/>
              <a:gd name="connsiteY60" fmla="*/ 151841 h 4575313"/>
              <a:gd name="connsiteX61" fmla="*/ 1502355 w 12584740"/>
              <a:gd name="connsiteY61" fmla="*/ 149916 h 4575313"/>
              <a:gd name="connsiteX62" fmla="*/ 1508100 w 12584740"/>
              <a:gd name="connsiteY62" fmla="*/ 151526 h 4575313"/>
              <a:gd name="connsiteX63" fmla="*/ 1523822 w 12584740"/>
              <a:gd name="connsiteY63" fmla="*/ 155112 h 4575313"/>
              <a:gd name="connsiteX64" fmla="*/ 1528971 w 12584740"/>
              <a:gd name="connsiteY64" fmla="*/ 161299 h 4575313"/>
              <a:gd name="connsiteX65" fmla="*/ 1590631 w 12584740"/>
              <a:gd name="connsiteY65" fmla="*/ 173836 h 4575313"/>
              <a:gd name="connsiteX66" fmla="*/ 1609537 w 12584740"/>
              <a:gd name="connsiteY66" fmla="*/ 169616 h 4575313"/>
              <a:gd name="connsiteX67" fmla="*/ 1631335 w 12584740"/>
              <a:gd name="connsiteY67" fmla="*/ 179686 h 4575313"/>
              <a:gd name="connsiteX68" fmla="*/ 1693983 w 12584740"/>
              <a:gd name="connsiteY68" fmla="*/ 183202 h 4575313"/>
              <a:gd name="connsiteX69" fmla="*/ 1763575 w 12584740"/>
              <a:gd name="connsiteY69" fmla="*/ 194844 h 4575313"/>
              <a:gd name="connsiteX70" fmla="*/ 1812709 w 12584740"/>
              <a:gd name="connsiteY70" fmla="*/ 208037 h 4575313"/>
              <a:gd name="connsiteX71" fmla="*/ 1945879 w 12584740"/>
              <a:gd name="connsiteY71" fmla="*/ 216206 h 4575313"/>
              <a:gd name="connsiteX72" fmla="*/ 1974418 w 12584740"/>
              <a:gd name="connsiteY72" fmla="*/ 208866 h 4575313"/>
              <a:gd name="connsiteX73" fmla="*/ 1976651 w 12584740"/>
              <a:gd name="connsiteY73" fmla="*/ 208757 h 4575313"/>
              <a:gd name="connsiteX74" fmla="*/ 2881775 w 12584740"/>
              <a:gd name="connsiteY74" fmla="*/ 233197 h 4575313"/>
              <a:gd name="connsiteX0" fmla="*/ 2881775 w 12584740"/>
              <a:gd name="connsiteY0" fmla="*/ 233197 h 4575313"/>
              <a:gd name="connsiteX1" fmla="*/ 8923122 w 12584740"/>
              <a:gd name="connsiteY1" fmla="*/ 225065 h 4575313"/>
              <a:gd name="connsiteX2" fmla="*/ 10535176 w 12584740"/>
              <a:gd name="connsiteY2" fmla="*/ 118040 h 4575313"/>
              <a:gd name="connsiteX3" fmla="*/ 10552865 w 12584740"/>
              <a:gd name="connsiteY3" fmla="*/ 112274 h 4575313"/>
              <a:gd name="connsiteX4" fmla="*/ 10704478 w 12584740"/>
              <a:gd name="connsiteY4" fmla="*/ 95591 h 4575313"/>
              <a:gd name="connsiteX5" fmla="*/ 10856419 w 12584740"/>
              <a:gd name="connsiteY5" fmla="*/ 75098 h 4575313"/>
              <a:gd name="connsiteX6" fmla="*/ 10946891 w 12584740"/>
              <a:gd name="connsiteY6" fmla="*/ 41601 h 4575313"/>
              <a:gd name="connsiteX7" fmla="*/ 11071737 w 12584740"/>
              <a:gd name="connsiteY7" fmla="*/ 27061 h 4575313"/>
              <a:gd name="connsiteX8" fmla="*/ 11092700 w 12584740"/>
              <a:gd name="connsiteY8" fmla="*/ 21499 h 4575313"/>
              <a:gd name="connsiteX9" fmla="*/ 11121627 w 12584740"/>
              <a:gd name="connsiteY9" fmla="*/ 23693 h 4575313"/>
              <a:gd name="connsiteX10" fmla="*/ 11237564 w 12584740"/>
              <a:gd name="connsiteY10" fmla="*/ 33473 h 4575313"/>
              <a:gd name="connsiteX11" fmla="*/ 11328738 w 12584740"/>
              <a:gd name="connsiteY11" fmla="*/ 50022 h 4575313"/>
              <a:gd name="connsiteX12" fmla="*/ 11442587 w 12584740"/>
              <a:gd name="connsiteY12" fmla="*/ 33522 h 4575313"/>
              <a:gd name="connsiteX13" fmla="*/ 11511928 w 12584740"/>
              <a:gd name="connsiteY13" fmla="*/ 35867 h 4575313"/>
              <a:gd name="connsiteX14" fmla="*/ 11625388 w 12584740"/>
              <a:gd name="connsiteY14" fmla="*/ 58635 h 4575313"/>
              <a:gd name="connsiteX15" fmla="*/ 11775146 w 12584740"/>
              <a:gd name="connsiteY15" fmla="*/ 46765 h 4575313"/>
              <a:gd name="connsiteX16" fmla="*/ 11806024 w 12584740"/>
              <a:gd name="connsiteY16" fmla="*/ 19242 h 4575313"/>
              <a:gd name="connsiteX17" fmla="*/ 11847451 w 12584740"/>
              <a:gd name="connsiteY17" fmla="*/ 1939 h 4575313"/>
              <a:gd name="connsiteX18" fmla="*/ 11865034 w 12584740"/>
              <a:gd name="connsiteY18" fmla="*/ 38939 h 4575313"/>
              <a:gd name="connsiteX19" fmla="*/ 11994565 w 12584740"/>
              <a:gd name="connsiteY19" fmla="*/ 63328 h 4575313"/>
              <a:gd name="connsiteX20" fmla="*/ 12059283 w 12584740"/>
              <a:gd name="connsiteY20" fmla="*/ 71265 h 4575313"/>
              <a:gd name="connsiteX21" fmla="*/ 12160147 w 12584740"/>
              <a:gd name="connsiteY21" fmla="*/ 75027 h 4575313"/>
              <a:gd name="connsiteX22" fmla="*/ 12190854 w 12584740"/>
              <a:gd name="connsiteY22" fmla="*/ 77689 h 4575313"/>
              <a:gd name="connsiteX23" fmla="*/ 12215705 w 12584740"/>
              <a:gd name="connsiteY23" fmla="*/ 79117 h 4575313"/>
              <a:gd name="connsiteX24" fmla="*/ 12584740 w 12584740"/>
              <a:gd name="connsiteY24" fmla="*/ 3094030 h 4575313"/>
              <a:gd name="connsiteX25" fmla="*/ 483060 w 12584740"/>
              <a:gd name="connsiteY25" fmla="*/ 4575313 h 4575313"/>
              <a:gd name="connsiteX26" fmla="*/ 0 w 12584740"/>
              <a:gd name="connsiteY26" fmla="*/ 628841 h 4575313"/>
              <a:gd name="connsiteX27" fmla="*/ 7836 w 12584740"/>
              <a:gd name="connsiteY27" fmla="*/ 631521 h 4575313"/>
              <a:gd name="connsiteX28" fmla="*/ 59804 w 12584740"/>
              <a:gd name="connsiteY28" fmla="*/ 651795 h 4575313"/>
              <a:gd name="connsiteX29" fmla="*/ 189088 w 12584740"/>
              <a:gd name="connsiteY29" fmla="*/ 654369 h 4575313"/>
              <a:gd name="connsiteX30" fmla="*/ 238402 w 12584740"/>
              <a:gd name="connsiteY30" fmla="*/ 636963 h 4575313"/>
              <a:gd name="connsiteX31" fmla="*/ 332970 w 12584740"/>
              <a:gd name="connsiteY31" fmla="*/ 607012 h 4575313"/>
              <a:gd name="connsiteX32" fmla="*/ 407552 w 12584740"/>
              <a:gd name="connsiteY32" fmla="*/ 547943 h 4575313"/>
              <a:gd name="connsiteX33" fmla="*/ 497934 w 12584740"/>
              <a:gd name="connsiteY33" fmla="*/ 502354 h 4575313"/>
              <a:gd name="connsiteX34" fmla="*/ 510273 w 12584740"/>
              <a:gd name="connsiteY34" fmla="*/ 504172 h 4575313"/>
              <a:gd name="connsiteX35" fmla="*/ 561099 w 12584740"/>
              <a:gd name="connsiteY35" fmla="*/ 476357 h 4575313"/>
              <a:gd name="connsiteX36" fmla="*/ 705102 w 12584740"/>
              <a:gd name="connsiteY36" fmla="*/ 399826 h 4575313"/>
              <a:gd name="connsiteX37" fmla="*/ 800404 w 12584740"/>
              <a:gd name="connsiteY37" fmla="*/ 289909 h 4575313"/>
              <a:gd name="connsiteX38" fmla="*/ 842353 w 12584740"/>
              <a:gd name="connsiteY38" fmla="*/ 276713 h 4575313"/>
              <a:gd name="connsiteX39" fmla="*/ 912247 w 12584740"/>
              <a:gd name="connsiteY39" fmla="*/ 254246 h 4575313"/>
              <a:gd name="connsiteX40" fmla="*/ 927247 w 12584740"/>
              <a:gd name="connsiteY40" fmla="*/ 258217 h 4575313"/>
              <a:gd name="connsiteX41" fmla="*/ 933425 w 12584740"/>
              <a:gd name="connsiteY41" fmla="*/ 256149 h 4575313"/>
              <a:gd name="connsiteX42" fmla="*/ 934108 w 12584740"/>
              <a:gd name="connsiteY42" fmla="*/ 256433 h 4575313"/>
              <a:gd name="connsiteX43" fmla="*/ 935368 w 12584740"/>
              <a:gd name="connsiteY43" fmla="*/ 255498 h 4575313"/>
              <a:gd name="connsiteX44" fmla="*/ 949059 w 12584740"/>
              <a:gd name="connsiteY44" fmla="*/ 250913 h 4575313"/>
              <a:gd name="connsiteX45" fmla="*/ 980035 w 12584740"/>
              <a:gd name="connsiteY45" fmla="*/ 251605 h 4575313"/>
              <a:gd name="connsiteX46" fmla="*/ 998443 w 12584740"/>
              <a:gd name="connsiteY46" fmla="*/ 248823 h 4575313"/>
              <a:gd name="connsiteX47" fmla="*/ 1015140 w 12584740"/>
              <a:gd name="connsiteY47" fmla="*/ 230963 h 4575313"/>
              <a:gd name="connsiteX48" fmla="*/ 1027653 w 12584740"/>
              <a:gd name="connsiteY48" fmla="*/ 228229 h 4575313"/>
              <a:gd name="connsiteX49" fmla="*/ 1029989 w 12584740"/>
              <a:gd name="connsiteY49" fmla="*/ 225769 h 4575313"/>
              <a:gd name="connsiteX50" fmla="*/ 1036851 w 12584740"/>
              <a:gd name="connsiteY50" fmla="*/ 220779 h 4575313"/>
              <a:gd name="connsiteX51" fmla="*/ 1029120 w 12584740"/>
              <a:gd name="connsiteY51" fmla="*/ 217196 h 4575313"/>
              <a:gd name="connsiteX52" fmla="*/ 1113256 w 12584740"/>
              <a:gd name="connsiteY52" fmla="*/ 192543 h 4575313"/>
              <a:gd name="connsiteX53" fmla="*/ 1184710 w 12584740"/>
              <a:gd name="connsiteY53" fmla="*/ 171552 h 4575313"/>
              <a:gd name="connsiteX54" fmla="*/ 1310965 w 12584740"/>
              <a:gd name="connsiteY54" fmla="*/ 185879 h 4575313"/>
              <a:gd name="connsiteX55" fmla="*/ 1430934 w 12584740"/>
              <a:gd name="connsiteY55" fmla="*/ 139104 h 4575313"/>
              <a:gd name="connsiteX56" fmla="*/ 1463118 w 12584740"/>
              <a:gd name="connsiteY56" fmla="*/ 138911 h 4575313"/>
              <a:gd name="connsiteX57" fmla="*/ 1493444 w 12584740"/>
              <a:gd name="connsiteY57" fmla="*/ 147416 h 4575313"/>
              <a:gd name="connsiteX58" fmla="*/ 1493168 w 12584740"/>
              <a:gd name="connsiteY58" fmla="*/ 150455 h 4575313"/>
              <a:gd name="connsiteX59" fmla="*/ 1497974 w 12584740"/>
              <a:gd name="connsiteY59" fmla="*/ 151841 h 4575313"/>
              <a:gd name="connsiteX60" fmla="*/ 1502355 w 12584740"/>
              <a:gd name="connsiteY60" fmla="*/ 149916 h 4575313"/>
              <a:gd name="connsiteX61" fmla="*/ 1508100 w 12584740"/>
              <a:gd name="connsiteY61" fmla="*/ 151526 h 4575313"/>
              <a:gd name="connsiteX62" fmla="*/ 1523822 w 12584740"/>
              <a:gd name="connsiteY62" fmla="*/ 155112 h 4575313"/>
              <a:gd name="connsiteX63" fmla="*/ 1528971 w 12584740"/>
              <a:gd name="connsiteY63" fmla="*/ 161299 h 4575313"/>
              <a:gd name="connsiteX64" fmla="*/ 1590631 w 12584740"/>
              <a:gd name="connsiteY64" fmla="*/ 173836 h 4575313"/>
              <a:gd name="connsiteX65" fmla="*/ 1609537 w 12584740"/>
              <a:gd name="connsiteY65" fmla="*/ 169616 h 4575313"/>
              <a:gd name="connsiteX66" fmla="*/ 1631335 w 12584740"/>
              <a:gd name="connsiteY66" fmla="*/ 179686 h 4575313"/>
              <a:gd name="connsiteX67" fmla="*/ 1693983 w 12584740"/>
              <a:gd name="connsiteY67" fmla="*/ 183202 h 4575313"/>
              <a:gd name="connsiteX68" fmla="*/ 1763575 w 12584740"/>
              <a:gd name="connsiteY68" fmla="*/ 194844 h 4575313"/>
              <a:gd name="connsiteX69" fmla="*/ 1812709 w 12584740"/>
              <a:gd name="connsiteY69" fmla="*/ 208037 h 4575313"/>
              <a:gd name="connsiteX70" fmla="*/ 1945879 w 12584740"/>
              <a:gd name="connsiteY70" fmla="*/ 216206 h 4575313"/>
              <a:gd name="connsiteX71" fmla="*/ 1974418 w 12584740"/>
              <a:gd name="connsiteY71" fmla="*/ 208866 h 4575313"/>
              <a:gd name="connsiteX72" fmla="*/ 1976651 w 12584740"/>
              <a:gd name="connsiteY72" fmla="*/ 208757 h 4575313"/>
              <a:gd name="connsiteX73" fmla="*/ 2881775 w 12584740"/>
              <a:gd name="connsiteY73" fmla="*/ 233197 h 4575313"/>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1976651 w 12584740"/>
              <a:gd name="connsiteY71" fmla="*/ 189603 h 4556159"/>
              <a:gd name="connsiteX72" fmla="*/ 2881775 w 12584740"/>
              <a:gd name="connsiteY72" fmla="*/ 214043 h 4556159"/>
              <a:gd name="connsiteX0" fmla="*/ 2881775 w 12584740"/>
              <a:gd name="connsiteY0" fmla="*/ 214043 h 4556159"/>
              <a:gd name="connsiteX1" fmla="*/ 8923122 w 12584740"/>
              <a:gd name="connsiteY1" fmla="*/ 205911 h 4556159"/>
              <a:gd name="connsiteX2" fmla="*/ 10535176 w 12584740"/>
              <a:gd name="connsiteY2" fmla="*/ 98886 h 4556159"/>
              <a:gd name="connsiteX3" fmla="*/ 10552865 w 12584740"/>
              <a:gd name="connsiteY3" fmla="*/ 93120 h 4556159"/>
              <a:gd name="connsiteX4" fmla="*/ 10704478 w 12584740"/>
              <a:gd name="connsiteY4" fmla="*/ 76437 h 4556159"/>
              <a:gd name="connsiteX5" fmla="*/ 10856419 w 12584740"/>
              <a:gd name="connsiteY5" fmla="*/ 55944 h 4556159"/>
              <a:gd name="connsiteX6" fmla="*/ 10946891 w 12584740"/>
              <a:gd name="connsiteY6" fmla="*/ 22447 h 4556159"/>
              <a:gd name="connsiteX7" fmla="*/ 11071737 w 12584740"/>
              <a:gd name="connsiteY7" fmla="*/ 7907 h 4556159"/>
              <a:gd name="connsiteX8" fmla="*/ 11092700 w 12584740"/>
              <a:gd name="connsiteY8" fmla="*/ 2345 h 4556159"/>
              <a:gd name="connsiteX9" fmla="*/ 11121627 w 12584740"/>
              <a:gd name="connsiteY9" fmla="*/ 4539 h 4556159"/>
              <a:gd name="connsiteX10" fmla="*/ 11237564 w 12584740"/>
              <a:gd name="connsiteY10" fmla="*/ 14319 h 4556159"/>
              <a:gd name="connsiteX11" fmla="*/ 11328738 w 12584740"/>
              <a:gd name="connsiteY11" fmla="*/ 30868 h 4556159"/>
              <a:gd name="connsiteX12" fmla="*/ 11442587 w 12584740"/>
              <a:gd name="connsiteY12" fmla="*/ 14368 h 4556159"/>
              <a:gd name="connsiteX13" fmla="*/ 11511928 w 12584740"/>
              <a:gd name="connsiteY13" fmla="*/ 16713 h 4556159"/>
              <a:gd name="connsiteX14" fmla="*/ 11625388 w 12584740"/>
              <a:gd name="connsiteY14" fmla="*/ 39481 h 4556159"/>
              <a:gd name="connsiteX15" fmla="*/ 11775146 w 12584740"/>
              <a:gd name="connsiteY15" fmla="*/ 27611 h 4556159"/>
              <a:gd name="connsiteX16" fmla="*/ 11806024 w 12584740"/>
              <a:gd name="connsiteY16" fmla="*/ 88 h 4556159"/>
              <a:gd name="connsiteX17" fmla="*/ 11865034 w 12584740"/>
              <a:gd name="connsiteY17" fmla="*/ 19785 h 4556159"/>
              <a:gd name="connsiteX18" fmla="*/ 11994565 w 12584740"/>
              <a:gd name="connsiteY18" fmla="*/ 44174 h 4556159"/>
              <a:gd name="connsiteX19" fmla="*/ 12059283 w 12584740"/>
              <a:gd name="connsiteY19" fmla="*/ 52111 h 4556159"/>
              <a:gd name="connsiteX20" fmla="*/ 12160147 w 12584740"/>
              <a:gd name="connsiteY20" fmla="*/ 55873 h 4556159"/>
              <a:gd name="connsiteX21" fmla="*/ 12190854 w 12584740"/>
              <a:gd name="connsiteY21" fmla="*/ 58535 h 4556159"/>
              <a:gd name="connsiteX22" fmla="*/ 12215705 w 12584740"/>
              <a:gd name="connsiteY22" fmla="*/ 59963 h 4556159"/>
              <a:gd name="connsiteX23" fmla="*/ 12584740 w 12584740"/>
              <a:gd name="connsiteY23" fmla="*/ 3074876 h 4556159"/>
              <a:gd name="connsiteX24" fmla="*/ 483060 w 12584740"/>
              <a:gd name="connsiteY24" fmla="*/ 4556159 h 4556159"/>
              <a:gd name="connsiteX25" fmla="*/ 0 w 12584740"/>
              <a:gd name="connsiteY25" fmla="*/ 609687 h 4556159"/>
              <a:gd name="connsiteX26" fmla="*/ 7836 w 12584740"/>
              <a:gd name="connsiteY26" fmla="*/ 612367 h 4556159"/>
              <a:gd name="connsiteX27" fmla="*/ 59804 w 12584740"/>
              <a:gd name="connsiteY27" fmla="*/ 632641 h 4556159"/>
              <a:gd name="connsiteX28" fmla="*/ 189088 w 12584740"/>
              <a:gd name="connsiteY28" fmla="*/ 635215 h 4556159"/>
              <a:gd name="connsiteX29" fmla="*/ 238402 w 12584740"/>
              <a:gd name="connsiteY29" fmla="*/ 617809 h 4556159"/>
              <a:gd name="connsiteX30" fmla="*/ 332970 w 12584740"/>
              <a:gd name="connsiteY30" fmla="*/ 587858 h 4556159"/>
              <a:gd name="connsiteX31" fmla="*/ 407552 w 12584740"/>
              <a:gd name="connsiteY31" fmla="*/ 528789 h 4556159"/>
              <a:gd name="connsiteX32" fmla="*/ 497934 w 12584740"/>
              <a:gd name="connsiteY32" fmla="*/ 483200 h 4556159"/>
              <a:gd name="connsiteX33" fmla="*/ 510273 w 12584740"/>
              <a:gd name="connsiteY33" fmla="*/ 485018 h 4556159"/>
              <a:gd name="connsiteX34" fmla="*/ 561099 w 12584740"/>
              <a:gd name="connsiteY34" fmla="*/ 457203 h 4556159"/>
              <a:gd name="connsiteX35" fmla="*/ 705102 w 12584740"/>
              <a:gd name="connsiteY35" fmla="*/ 380672 h 4556159"/>
              <a:gd name="connsiteX36" fmla="*/ 800404 w 12584740"/>
              <a:gd name="connsiteY36" fmla="*/ 270755 h 4556159"/>
              <a:gd name="connsiteX37" fmla="*/ 842353 w 12584740"/>
              <a:gd name="connsiteY37" fmla="*/ 257559 h 4556159"/>
              <a:gd name="connsiteX38" fmla="*/ 912247 w 12584740"/>
              <a:gd name="connsiteY38" fmla="*/ 235092 h 4556159"/>
              <a:gd name="connsiteX39" fmla="*/ 927247 w 12584740"/>
              <a:gd name="connsiteY39" fmla="*/ 239063 h 4556159"/>
              <a:gd name="connsiteX40" fmla="*/ 933425 w 12584740"/>
              <a:gd name="connsiteY40" fmla="*/ 236995 h 4556159"/>
              <a:gd name="connsiteX41" fmla="*/ 934108 w 12584740"/>
              <a:gd name="connsiteY41" fmla="*/ 237279 h 4556159"/>
              <a:gd name="connsiteX42" fmla="*/ 935368 w 12584740"/>
              <a:gd name="connsiteY42" fmla="*/ 236344 h 4556159"/>
              <a:gd name="connsiteX43" fmla="*/ 949059 w 12584740"/>
              <a:gd name="connsiteY43" fmla="*/ 231759 h 4556159"/>
              <a:gd name="connsiteX44" fmla="*/ 980035 w 12584740"/>
              <a:gd name="connsiteY44" fmla="*/ 232451 h 4556159"/>
              <a:gd name="connsiteX45" fmla="*/ 998443 w 12584740"/>
              <a:gd name="connsiteY45" fmla="*/ 229669 h 4556159"/>
              <a:gd name="connsiteX46" fmla="*/ 1015140 w 12584740"/>
              <a:gd name="connsiteY46" fmla="*/ 211809 h 4556159"/>
              <a:gd name="connsiteX47" fmla="*/ 1027653 w 12584740"/>
              <a:gd name="connsiteY47" fmla="*/ 209075 h 4556159"/>
              <a:gd name="connsiteX48" fmla="*/ 1029989 w 12584740"/>
              <a:gd name="connsiteY48" fmla="*/ 206615 h 4556159"/>
              <a:gd name="connsiteX49" fmla="*/ 1036851 w 12584740"/>
              <a:gd name="connsiteY49" fmla="*/ 201625 h 4556159"/>
              <a:gd name="connsiteX50" fmla="*/ 1029120 w 12584740"/>
              <a:gd name="connsiteY50" fmla="*/ 198042 h 4556159"/>
              <a:gd name="connsiteX51" fmla="*/ 1113256 w 12584740"/>
              <a:gd name="connsiteY51" fmla="*/ 173389 h 4556159"/>
              <a:gd name="connsiteX52" fmla="*/ 1184710 w 12584740"/>
              <a:gd name="connsiteY52" fmla="*/ 152398 h 4556159"/>
              <a:gd name="connsiteX53" fmla="*/ 1310965 w 12584740"/>
              <a:gd name="connsiteY53" fmla="*/ 166725 h 4556159"/>
              <a:gd name="connsiteX54" fmla="*/ 1430934 w 12584740"/>
              <a:gd name="connsiteY54" fmla="*/ 119950 h 4556159"/>
              <a:gd name="connsiteX55" fmla="*/ 1463118 w 12584740"/>
              <a:gd name="connsiteY55" fmla="*/ 119757 h 4556159"/>
              <a:gd name="connsiteX56" fmla="*/ 1493444 w 12584740"/>
              <a:gd name="connsiteY56" fmla="*/ 128262 h 4556159"/>
              <a:gd name="connsiteX57" fmla="*/ 1493168 w 12584740"/>
              <a:gd name="connsiteY57" fmla="*/ 131301 h 4556159"/>
              <a:gd name="connsiteX58" fmla="*/ 1497974 w 12584740"/>
              <a:gd name="connsiteY58" fmla="*/ 132687 h 4556159"/>
              <a:gd name="connsiteX59" fmla="*/ 1502355 w 12584740"/>
              <a:gd name="connsiteY59" fmla="*/ 130762 h 4556159"/>
              <a:gd name="connsiteX60" fmla="*/ 1508100 w 12584740"/>
              <a:gd name="connsiteY60" fmla="*/ 132372 h 4556159"/>
              <a:gd name="connsiteX61" fmla="*/ 1523822 w 12584740"/>
              <a:gd name="connsiteY61" fmla="*/ 135958 h 4556159"/>
              <a:gd name="connsiteX62" fmla="*/ 1528971 w 12584740"/>
              <a:gd name="connsiteY62" fmla="*/ 142145 h 4556159"/>
              <a:gd name="connsiteX63" fmla="*/ 1590631 w 12584740"/>
              <a:gd name="connsiteY63" fmla="*/ 154682 h 4556159"/>
              <a:gd name="connsiteX64" fmla="*/ 1609537 w 12584740"/>
              <a:gd name="connsiteY64" fmla="*/ 150462 h 4556159"/>
              <a:gd name="connsiteX65" fmla="*/ 1631335 w 12584740"/>
              <a:gd name="connsiteY65" fmla="*/ 160532 h 4556159"/>
              <a:gd name="connsiteX66" fmla="*/ 1693983 w 12584740"/>
              <a:gd name="connsiteY66" fmla="*/ 164048 h 4556159"/>
              <a:gd name="connsiteX67" fmla="*/ 1763575 w 12584740"/>
              <a:gd name="connsiteY67" fmla="*/ 175690 h 4556159"/>
              <a:gd name="connsiteX68" fmla="*/ 1812709 w 12584740"/>
              <a:gd name="connsiteY68" fmla="*/ 188883 h 4556159"/>
              <a:gd name="connsiteX69" fmla="*/ 1945879 w 12584740"/>
              <a:gd name="connsiteY69" fmla="*/ 197052 h 4556159"/>
              <a:gd name="connsiteX70" fmla="*/ 1974418 w 12584740"/>
              <a:gd name="connsiteY70" fmla="*/ 189712 h 4556159"/>
              <a:gd name="connsiteX71" fmla="*/ 2235555 w 12584740"/>
              <a:gd name="connsiteY71" fmla="*/ 226659 h 4556159"/>
              <a:gd name="connsiteX72" fmla="*/ 2881775 w 12584740"/>
              <a:gd name="connsiteY72" fmla="*/ 214043 h 455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2584740" h="4556159">
                <a:moveTo>
                  <a:pt x="2881775" y="214043"/>
                </a:moveTo>
                <a:lnTo>
                  <a:pt x="8923122" y="205911"/>
                </a:lnTo>
                <a:cubicBezTo>
                  <a:pt x="8923122" y="236009"/>
                  <a:pt x="10535176" y="68788"/>
                  <a:pt x="10535176" y="98886"/>
                </a:cubicBezTo>
                <a:lnTo>
                  <a:pt x="10552865" y="93120"/>
                </a:lnTo>
                <a:cubicBezTo>
                  <a:pt x="10602509" y="95039"/>
                  <a:pt x="10648374" y="81962"/>
                  <a:pt x="10704478" y="76437"/>
                </a:cubicBezTo>
                <a:cubicBezTo>
                  <a:pt x="10764532" y="85901"/>
                  <a:pt x="10796465" y="61749"/>
                  <a:pt x="10856419" y="55944"/>
                </a:cubicBezTo>
                <a:cubicBezTo>
                  <a:pt x="10914661" y="77716"/>
                  <a:pt x="10896627" y="22130"/>
                  <a:pt x="10946891" y="22447"/>
                </a:cubicBezTo>
                <a:cubicBezTo>
                  <a:pt x="11028004" y="41524"/>
                  <a:pt x="10945561" y="3905"/>
                  <a:pt x="11071737" y="7907"/>
                </a:cubicBezTo>
                <a:cubicBezTo>
                  <a:pt x="11078763" y="11268"/>
                  <a:pt x="11094187" y="7177"/>
                  <a:pt x="11092700" y="2345"/>
                </a:cubicBezTo>
                <a:cubicBezTo>
                  <a:pt x="11100672" y="3621"/>
                  <a:pt x="11119582" y="12415"/>
                  <a:pt x="11121627" y="4539"/>
                </a:cubicBezTo>
                <a:cubicBezTo>
                  <a:pt x="11161872" y="2410"/>
                  <a:pt x="11201801" y="5778"/>
                  <a:pt x="11237564" y="14319"/>
                </a:cubicBezTo>
                <a:cubicBezTo>
                  <a:pt x="11315265" y="-1427"/>
                  <a:pt x="11272628" y="36301"/>
                  <a:pt x="11328738" y="30868"/>
                </a:cubicBezTo>
                <a:cubicBezTo>
                  <a:pt x="11373885" y="14123"/>
                  <a:pt x="11390505" y="26175"/>
                  <a:pt x="11442587" y="14368"/>
                </a:cubicBezTo>
                <a:cubicBezTo>
                  <a:pt x="11460405" y="39138"/>
                  <a:pt x="11491560" y="10212"/>
                  <a:pt x="11511928" y="16713"/>
                </a:cubicBezTo>
                <a:cubicBezTo>
                  <a:pt x="11544050" y="-13836"/>
                  <a:pt x="11591566" y="41138"/>
                  <a:pt x="11625388" y="39481"/>
                </a:cubicBezTo>
                <a:cubicBezTo>
                  <a:pt x="11682275" y="32159"/>
                  <a:pt x="11743456" y="-367"/>
                  <a:pt x="11775146" y="27611"/>
                </a:cubicBezTo>
                <a:cubicBezTo>
                  <a:pt x="11779070" y="15386"/>
                  <a:pt x="11773473" y="-818"/>
                  <a:pt x="11806024" y="88"/>
                </a:cubicBezTo>
                <a:cubicBezTo>
                  <a:pt x="11821005" y="-1216"/>
                  <a:pt x="11833611" y="12437"/>
                  <a:pt x="11865034" y="19785"/>
                </a:cubicBezTo>
                <a:cubicBezTo>
                  <a:pt x="11905979" y="29998"/>
                  <a:pt x="11998366" y="9552"/>
                  <a:pt x="11994565" y="44174"/>
                </a:cubicBezTo>
                <a:cubicBezTo>
                  <a:pt x="12007200" y="63922"/>
                  <a:pt x="12058131" y="30230"/>
                  <a:pt x="12059283" y="52111"/>
                </a:cubicBezTo>
                <a:cubicBezTo>
                  <a:pt x="12081498" y="36953"/>
                  <a:pt x="12122851" y="58256"/>
                  <a:pt x="12160147" y="55873"/>
                </a:cubicBezTo>
                <a:cubicBezTo>
                  <a:pt x="12167674" y="65410"/>
                  <a:pt x="12176238" y="64529"/>
                  <a:pt x="12190854" y="58535"/>
                </a:cubicBezTo>
                <a:lnTo>
                  <a:pt x="12215705" y="59963"/>
                </a:lnTo>
                <a:lnTo>
                  <a:pt x="12584740" y="3074876"/>
                </a:lnTo>
                <a:lnTo>
                  <a:pt x="483060" y="4556159"/>
                </a:lnTo>
                <a:lnTo>
                  <a:pt x="0" y="609687"/>
                </a:lnTo>
                <a:lnTo>
                  <a:pt x="7836" y="612367"/>
                </a:lnTo>
                <a:cubicBezTo>
                  <a:pt x="25349" y="620104"/>
                  <a:pt x="41483" y="627786"/>
                  <a:pt x="59804" y="632641"/>
                </a:cubicBezTo>
                <a:cubicBezTo>
                  <a:pt x="75146" y="654421"/>
                  <a:pt x="167365" y="632597"/>
                  <a:pt x="189088" y="635215"/>
                </a:cubicBezTo>
                <a:cubicBezTo>
                  <a:pt x="217440" y="623749"/>
                  <a:pt x="208344" y="626448"/>
                  <a:pt x="238402" y="617809"/>
                </a:cubicBezTo>
                <a:cubicBezTo>
                  <a:pt x="247394" y="590135"/>
                  <a:pt x="303125" y="595692"/>
                  <a:pt x="332970" y="587858"/>
                </a:cubicBezTo>
                <a:cubicBezTo>
                  <a:pt x="336621" y="563687"/>
                  <a:pt x="356128" y="555392"/>
                  <a:pt x="407552" y="528789"/>
                </a:cubicBezTo>
                <a:cubicBezTo>
                  <a:pt x="410625" y="501558"/>
                  <a:pt x="481949" y="526749"/>
                  <a:pt x="497934" y="483200"/>
                </a:cubicBezTo>
                <a:cubicBezTo>
                  <a:pt x="501858" y="484200"/>
                  <a:pt x="506013" y="484811"/>
                  <a:pt x="510273" y="485018"/>
                </a:cubicBezTo>
                <a:cubicBezTo>
                  <a:pt x="535011" y="486222"/>
                  <a:pt x="557770" y="473768"/>
                  <a:pt x="561099" y="457203"/>
                </a:cubicBezTo>
                <a:cubicBezTo>
                  <a:pt x="592709" y="393031"/>
                  <a:pt x="657171" y="417531"/>
                  <a:pt x="705102" y="380672"/>
                </a:cubicBezTo>
                <a:cubicBezTo>
                  <a:pt x="762904" y="342107"/>
                  <a:pt x="753762" y="341220"/>
                  <a:pt x="800404" y="270755"/>
                </a:cubicBezTo>
                <a:cubicBezTo>
                  <a:pt x="821510" y="277286"/>
                  <a:pt x="831930" y="272279"/>
                  <a:pt x="842353" y="257559"/>
                </a:cubicBezTo>
                <a:cubicBezTo>
                  <a:pt x="871396" y="239661"/>
                  <a:pt x="901151" y="269258"/>
                  <a:pt x="912247" y="235092"/>
                </a:cubicBezTo>
                <a:cubicBezTo>
                  <a:pt x="915193" y="239660"/>
                  <a:pt x="920652" y="240302"/>
                  <a:pt x="927247" y="239063"/>
                </a:cubicBezTo>
                <a:lnTo>
                  <a:pt x="933425" y="236995"/>
                </a:lnTo>
                <a:lnTo>
                  <a:pt x="934108" y="237279"/>
                </a:lnTo>
                <a:lnTo>
                  <a:pt x="935368" y="236344"/>
                </a:lnTo>
                <a:lnTo>
                  <a:pt x="949059" y="231759"/>
                </a:lnTo>
                <a:cubicBezTo>
                  <a:pt x="964033" y="225857"/>
                  <a:pt x="978036" y="220629"/>
                  <a:pt x="980035" y="232451"/>
                </a:cubicBezTo>
                <a:cubicBezTo>
                  <a:pt x="988861" y="233151"/>
                  <a:pt x="994474" y="231910"/>
                  <a:pt x="998443" y="229669"/>
                </a:cubicBezTo>
                <a:cubicBezTo>
                  <a:pt x="1006381" y="225191"/>
                  <a:pt x="1007750" y="216720"/>
                  <a:pt x="1015140" y="211809"/>
                </a:cubicBezTo>
                <a:lnTo>
                  <a:pt x="1027653" y="209075"/>
                </a:lnTo>
                <a:lnTo>
                  <a:pt x="1029989" y="206615"/>
                </a:lnTo>
                <a:lnTo>
                  <a:pt x="1036851" y="201625"/>
                </a:lnTo>
                <a:lnTo>
                  <a:pt x="1029120" y="198042"/>
                </a:lnTo>
                <a:cubicBezTo>
                  <a:pt x="1021104" y="195096"/>
                  <a:pt x="1101729" y="180798"/>
                  <a:pt x="1113256" y="173389"/>
                </a:cubicBezTo>
                <a:lnTo>
                  <a:pt x="1184710" y="152398"/>
                </a:lnTo>
                <a:lnTo>
                  <a:pt x="1310965" y="166725"/>
                </a:lnTo>
                <a:cubicBezTo>
                  <a:pt x="1336372" y="131696"/>
                  <a:pt x="1403197" y="140119"/>
                  <a:pt x="1430934" y="119950"/>
                </a:cubicBezTo>
                <a:lnTo>
                  <a:pt x="1463118" y="119757"/>
                </a:lnTo>
                <a:lnTo>
                  <a:pt x="1493444" y="128262"/>
                </a:lnTo>
                <a:lnTo>
                  <a:pt x="1493168" y="131301"/>
                </a:lnTo>
                <a:cubicBezTo>
                  <a:pt x="1493827" y="133297"/>
                  <a:pt x="1495475" y="133471"/>
                  <a:pt x="1497974" y="132687"/>
                </a:cubicBezTo>
                <a:lnTo>
                  <a:pt x="1502355" y="130762"/>
                </a:lnTo>
                <a:lnTo>
                  <a:pt x="1508100" y="132372"/>
                </a:lnTo>
                <a:lnTo>
                  <a:pt x="1523822" y="135958"/>
                </a:lnTo>
                <a:lnTo>
                  <a:pt x="1528971" y="142145"/>
                </a:lnTo>
                <a:cubicBezTo>
                  <a:pt x="1544182" y="151821"/>
                  <a:pt x="1579536" y="139768"/>
                  <a:pt x="1590631" y="154682"/>
                </a:cubicBezTo>
                <a:lnTo>
                  <a:pt x="1609537" y="150462"/>
                </a:lnTo>
                <a:lnTo>
                  <a:pt x="1631335" y="160532"/>
                </a:lnTo>
                <a:cubicBezTo>
                  <a:pt x="1651445" y="168813"/>
                  <a:pt x="1672155" y="173541"/>
                  <a:pt x="1693983" y="164048"/>
                </a:cubicBezTo>
                <a:cubicBezTo>
                  <a:pt x="1686705" y="185321"/>
                  <a:pt x="1748101" y="157604"/>
                  <a:pt x="1763575" y="175690"/>
                </a:cubicBezTo>
                <a:cubicBezTo>
                  <a:pt x="1773286" y="190711"/>
                  <a:pt x="1794179" y="185800"/>
                  <a:pt x="1812709" y="188883"/>
                </a:cubicBezTo>
                <a:cubicBezTo>
                  <a:pt x="1830479" y="202932"/>
                  <a:pt x="1918180" y="204037"/>
                  <a:pt x="1945879" y="197052"/>
                </a:cubicBezTo>
                <a:cubicBezTo>
                  <a:pt x="1955185" y="193416"/>
                  <a:pt x="1964727" y="191072"/>
                  <a:pt x="1974418" y="189712"/>
                </a:cubicBezTo>
                <a:lnTo>
                  <a:pt x="2235555" y="226659"/>
                </a:lnTo>
                <a:cubicBezTo>
                  <a:pt x="2235555" y="166322"/>
                  <a:pt x="2881775" y="274380"/>
                  <a:pt x="2881775" y="214043"/>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C7D0DBC3-EB6A-9A72-B3E1-C4719B75D12C}"/>
              </a:ext>
            </a:extLst>
          </p:cNvPr>
          <p:cNvSpPr>
            <a:spLocks noGrp="1"/>
          </p:cNvSpPr>
          <p:nvPr>
            <p:ph type="title"/>
          </p:nvPr>
        </p:nvSpPr>
        <p:spPr>
          <a:xfrm>
            <a:off x="1160060" y="5097439"/>
            <a:ext cx="9908274" cy="791569"/>
          </a:xfrm>
        </p:spPr>
        <p:txBody>
          <a:bodyPr vert="horz" lIns="91440" tIns="45720" rIns="91440" bIns="45720" rtlCol="0" anchor="b">
            <a:normAutofit/>
          </a:bodyPr>
          <a:lstStyle/>
          <a:p>
            <a:pPr algn="ctr"/>
            <a:r>
              <a:rPr lang="en-US" dirty="0"/>
              <a:t>VISUALIZACION</a:t>
            </a:r>
          </a:p>
        </p:txBody>
      </p:sp>
      <p:sp>
        <p:nvSpPr>
          <p:cNvPr id="20" name="Freeform: Shape 19">
            <a:extLst>
              <a:ext uri="{FF2B5EF4-FFF2-40B4-BE49-F238E27FC236}">
                <a16:creationId xmlns:a16="http://schemas.microsoft.com/office/drawing/2014/main" id="{1BBFDD63-AD5F-4E42-979B-2FBDE345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855"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Rectangle 6">
            <a:extLst>
              <a:ext uri="{FF2B5EF4-FFF2-40B4-BE49-F238E27FC236}">
                <a16:creationId xmlns:a16="http://schemas.microsoft.com/office/drawing/2014/main" id="{C700A9C2-5B99-488A-8884-76AB40DEF2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23294" y="457200"/>
            <a:ext cx="1186379"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n 6">
            <a:extLst>
              <a:ext uri="{FF2B5EF4-FFF2-40B4-BE49-F238E27FC236}">
                <a16:creationId xmlns:a16="http://schemas.microsoft.com/office/drawing/2014/main" id="{4CAB424F-E309-0853-96D1-D3AF29195DED}"/>
              </a:ext>
            </a:extLst>
          </p:cNvPr>
          <p:cNvPicPr>
            <a:picLocks noChangeAspect="1"/>
          </p:cNvPicPr>
          <p:nvPr/>
        </p:nvPicPr>
        <p:blipFill>
          <a:blip r:embed="rId5"/>
          <a:stretch>
            <a:fillRect/>
          </a:stretch>
        </p:blipFill>
        <p:spPr>
          <a:xfrm>
            <a:off x="953651" y="1459203"/>
            <a:ext cx="4925667" cy="2733744"/>
          </a:xfrm>
          <a:prstGeom prst="rect">
            <a:avLst/>
          </a:prstGeom>
        </p:spPr>
      </p:pic>
      <p:sp>
        <p:nvSpPr>
          <p:cNvPr id="24" name="Freeform: Shape 23">
            <a:extLst>
              <a:ext uri="{FF2B5EF4-FFF2-40B4-BE49-F238E27FC236}">
                <a16:creationId xmlns:a16="http://schemas.microsoft.com/office/drawing/2014/main" id="{AABDB02C-700D-4121-B1D1-CCB58F4BE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339" y="781186"/>
            <a:ext cx="5217258" cy="402964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Rectangle 6">
            <a:extLst>
              <a:ext uri="{FF2B5EF4-FFF2-40B4-BE49-F238E27FC236}">
                <a16:creationId xmlns:a16="http://schemas.microsoft.com/office/drawing/2014/main" id="{0B1B938D-F136-428F-BAEA-A69ADA053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5513" y="437651"/>
            <a:ext cx="1084027"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4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Gráfico&#10;&#10;Descripción generada automáticamente">
            <a:extLst>
              <a:ext uri="{FF2B5EF4-FFF2-40B4-BE49-F238E27FC236}">
                <a16:creationId xmlns:a16="http://schemas.microsoft.com/office/drawing/2014/main" id="{0A0729BD-DA3F-28D8-331B-4C9B7DA9EA6F}"/>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6340135" y="1576187"/>
            <a:ext cx="4925667" cy="2499776"/>
          </a:xfrm>
          <a:prstGeom prst="rect">
            <a:avLst/>
          </a:prstGeom>
        </p:spPr>
      </p:pic>
    </p:spTree>
    <p:extLst>
      <p:ext uri="{BB962C8B-B14F-4D97-AF65-F5344CB8AC3E}">
        <p14:creationId xmlns:p14="http://schemas.microsoft.com/office/powerpoint/2010/main" val="1458844157"/>
      </p:ext>
    </p:extLst>
  </p:cSld>
  <p:clrMapOvr>
    <a:masterClrMapping/>
  </p:clrMapOvr>
</p:sld>
</file>

<file path=ppt/theme/theme1.xml><?xml version="1.0" encoding="utf-8"?>
<a:theme xmlns:a="http://schemas.openxmlformats.org/drawingml/2006/main" name="ArchiveVTI">
  <a:themeElements>
    <a:clrScheme name="AnalogousFromRegularSeedRightStep">
      <a:dk1>
        <a:srgbClr val="000000"/>
      </a:dk1>
      <a:lt1>
        <a:srgbClr val="FFFFFF"/>
      </a:lt1>
      <a:dk2>
        <a:srgbClr val="1B2130"/>
      </a:dk2>
      <a:lt2>
        <a:srgbClr val="F3F1F0"/>
      </a:lt2>
      <a:accent1>
        <a:srgbClr val="23ADDC"/>
      </a:accent1>
      <a:accent2>
        <a:srgbClr val="1756D5"/>
      </a:accent2>
      <a:accent3>
        <a:srgbClr val="3B2CE7"/>
      </a:accent3>
      <a:accent4>
        <a:srgbClr val="7617D5"/>
      </a:accent4>
      <a:accent5>
        <a:srgbClr val="D729E7"/>
      </a:accent5>
      <a:accent6>
        <a:srgbClr val="D51796"/>
      </a:accent6>
      <a:hlink>
        <a:srgbClr val="BF5F3F"/>
      </a:hlink>
      <a:folHlink>
        <a:srgbClr val="7F7F7F"/>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docProps/app.xml><?xml version="1.0" encoding="utf-8"?>
<Properties xmlns="http://schemas.openxmlformats.org/officeDocument/2006/extended-properties" xmlns:vt="http://schemas.openxmlformats.org/officeDocument/2006/docPropsVTypes">
  <TotalTime>56</TotalTime>
  <Words>802</Words>
  <Application>Microsoft Office PowerPoint</Application>
  <PresentationFormat>Panorámica</PresentationFormat>
  <Paragraphs>60</Paragraphs>
  <Slides>13</Slides>
  <Notes>0</Notes>
  <HiddenSlides>0</HiddenSlides>
  <MMClips>1</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13</vt:i4>
      </vt:variant>
    </vt:vector>
  </HeadingPairs>
  <TitlesOfParts>
    <vt:vector size="16" baseType="lpstr">
      <vt:lpstr>Arial</vt:lpstr>
      <vt:lpstr>Bembo</vt:lpstr>
      <vt:lpstr>ArchiveVTI</vt:lpstr>
      <vt:lpstr>Simulación de la valuación teórica de opciones financieras con método Montecarlo y black scholes</vt:lpstr>
      <vt:lpstr>Presentación de PowerPoint</vt:lpstr>
      <vt:lpstr>Opciones financieras</vt:lpstr>
      <vt:lpstr>PRECIO STRIKE</vt:lpstr>
      <vt:lpstr>METODO BLACK SCHOLES</vt:lpstr>
      <vt:lpstr>Simulación montecarlo</vt:lpstr>
      <vt:lpstr>Objetivos</vt:lpstr>
      <vt:lpstr>MODELO MATEMATICO</vt:lpstr>
      <vt:lpstr>VISUALIZACION</vt:lpstr>
      <vt:lpstr>SOLUCION</vt:lpstr>
      <vt:lpstr>Conclusiones finales</vt:lpstr>
      <vt:lpstr>REFERENCIAS</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Simulación de la valuación teórica de opciones financieras con método Montecarlo y black scholes</dc:title>
  <dc:creator>GUZMAN ORDUÑO, ROBERTO CARLOS</dc:creator>
  <cp:lastModifiedBy>GUZMAN ORDUÑO, ROBERTO CARLOS</cp:lastModifiedBy>
  <cp:revision>1</cp:revision>
  <dcterms:created xsi:type="dcterms:W3CDTF">2024-04-22T21:04:37Z</dcterms:created>
  <dcterms:modified xsi:type="dcterms:W3CDTF">2024-04-22T22:00:48Z</dcterms:modified>
</cp:coreProperties>
</file>

<file path=docProps/thumbnail.jpeg>
</file>